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74" r:id="rId4"/>
    <p:sldId id="258" r:id="rId5"/>
    <p:sldId id="262" r:id="rId6"/>
    <p:sldId id="269" r:id="rId7"/>
    <p:sldId id="265" r:id="rId8"/>
    <p:sldId id="264" r:id="rId9"/>
    <p:sldId id="268" r:id="rId10"/>
    <p:sldId id="271" r:id="rId11"/>
    <p:sldId id="272" r:id="rId12"/>
    <p:sldId id="273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26123"/>
    <p:restoredTop sz="86404"/>
  </p:normalViewPr>
  <p:slideViewPr>
    <p:cSldViewPr snapToGrid="0">
      <p:cViewPr varScale="1">
        <p:scale>
          <a:sx n="111" d="100"/>
          <a:sy n="111" d="100"/>
        </p:scale>
        <p:origin x="248" y="704"/>
      </p:cViewPr>
      <p:guideLst/>
    </p:cSldViewPr>
  </p:slideViewPr>
  <p:outlineViewPr>
    <p:cViewPr>
      <p:scale>
        <a:sx n="33" d="100"/>
        <a:sy n="33" d="100"/>
      </p:scale>
      <p:origin x="-24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18" d="100"/>
          <a:sy n="118" d="100"/>
        </p:scale>
        <p:origin x="516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E105E2-C9D0-794F-8688-4C8CF8B241E1}" type="datetimeFigureOut">
              <a:rPr lang="en-US" smtClean="0"/>
              <a:t>5/16/24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554B3C-CC7B-984A-AD45-A17D5B6B2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419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54B3C-CC7B-984A-AD45-A17D5B6B29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963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54B3C-CC7B-984A-AD45-A17D5B6B29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74E1-8243-6FA9-C0D6-F732A06D1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52D4CE-821E-ED0C-14B2-82BE53CDA8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26DEF-3711-1AB9-4529-59AF1C6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2A512-4C7D-174E-6327-96B476300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A7558-2184-B99B-8F89-3CFF7F9B3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668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BDCA2-1E73-CE94-5D97-C5CAB56B7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05A05D-A5A7-AC8A-95CB-19EE34292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1ED80-974A-24C5-A3D9-8F540C4CF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AB013-6A3C-85FF-FA13-8888BC995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37866-7FC2-384A-DC05-25F4C30E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082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4C0EAB-D86F-0262-B67D-70391F6E74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883820-04F7-66CE-35A4-7CDEBD886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51265-A629-40C4-EB54-3BB19FBC3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F138A-6307-8CEA-05F6-3A1D74204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A79D1-60A5-0F25-F6BA-19C39BCF4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591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113D8-64DF-EC72-5C2F-5EED5BCD6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38B95-CC69-AEEA-3C5E-FC04B9737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56D25-5DF0-F329-6A07-F974B1352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5DD4A-0D60-7CBB-80C0-BDC01E345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B7BEF-75FB-8FAE-0934-3A0D836B4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2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33222-78E7-0A33-122B-1DD1B59FC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EF152-6C7F-A3CC-0638-5F03D2AFC8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13D7C-A34C-3DB4-5BB7-ECCA1202E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53A8D7-BB9A-E2B7-F1E1-8C8CC31E7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5B1AD-47AE-81D2-5ED4-0479AB3EB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243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C1988-FB07-D3C9-3550-F94B370A7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DA04C-1F97-6DAA-ED9C-9176DD5587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97F467-6AFE-AB4C-3E52-FD761C3D4C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B21F11-7333-BEB4-620C-2A9194070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E9641F-5DC7-8675-734B-3EEB8974A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EE3DA0-668A-16D8-679B-D74617987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145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04555-2128-027C-1D9E-550BBE358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3D72F-A245-E390-4AF1-FE8DC1516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581C8C-567C-7F18-F5E2-ABCA7F38DD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298C6A-A844-4021-F3B7-D9C326EC5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297627-FFE9-3699-B096-F27907D3A3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D5D9B7-106D-6A8A-B392-A3C1D1964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623A51-D235-1AAD-17D4-AD7FB91A9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3FCE55-B83F-8588-1B64-0556D3454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53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DF78B-A812-1386-1647-CF855934C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7A828F-5EF4-FFEC-884B-075D06980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D952D5-BF58-45B9-9ACF-0F8054D07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97102-330C-9968-A499-0B072B40A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514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5A3825-326F-9FBC-A293-08CD2A25C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19F119-4FA2-DFD0-EFF3-92F57E2C7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F7D976-542D-D126-EBAF-A50A7DD6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25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417E-8F3F-08D1-8012-61A017CB0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D973A-A2A5-88A7-2994-BF03F62DA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A841C4-93E6-65C4-645A-266071DDD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DBB24-D8B5-38DF-A536-8E8026DB1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030355-AE31-44BC-CFB3-B1F095CD7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F090B3-F44C-CC73-C6E8-E86985C33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09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6739C-FD78-AACC-3C36-F6ED6538E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B20CDD-BA48-790C-9847-7105C3E40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FC453-6D1B-EFC8-9CBD-8D41C7C14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219D4-E341-E96C-FFBA-56A54A93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42875E-BFCA-4D18-C63E-B93BECBA3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ED0AB1-78EA-C3E6-E87D-E24B35EE5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16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5CF7D1-53FE-7BE6-D388-DB7FBFD30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7E0D7-AEE0-5F5D-C64B-3C88393FB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25A9C-957C-F751-6DB9-ABFB60C0EF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E29EF0-F86D-CB40-B944-F53F7AE7C157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A01DA-10ED-1579-54B4-0C37F4E39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FD762-58DB-7ED1-55E5-8460C0E8B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D5583D-678F-334B-8226-27FE415A9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6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svg"/><Relationship Id="rId7" Type="http://schemas.openxmlformats.org/officeDocument/2006/relationships/image" Target="../media/image6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3.png"/><Relationship Id="rId5" Type="http://schemas.openxmlformats.org/officeDocument/2006/relationships/image" Target="../media/image21.svg"/><Relationship Id="rId10" Type="http://schemas.openxmlformats.org/officeDocument/2006/relationships/image" Target="../media/image22.png"/><Relationship Id="rId4" Type="http://schemas.openxmlformats.org/officeDocument/2006/relationships/image" Target="../media/image20.png"/><Relationship Id="rId9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8.svg"/><Relationship Id="rId7" Type="http://schemas.openxmlformats.org/officeDocument/2006/relationships/image" Target="../media/image6.svg"/><Relationship Id="rId12" Type="http://schemas.openxmlformats.org/officeDocument/2006/relationships/image" Target="../media/image3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29.png"/><Relationship Id="rId5" Type="http://schemas.openxmlformats.org/officeDocument/2006/relationships/image" Target="../media/image21.svg"/><Relationship Id="rId10" Type="http://schemas.openxmlformats.org/officeDocument/2006/relationships/image" Target="../media/image28.png"/><Relationship Id="rId4" Type="http://schemas.openxmlformats.org/officeDocument/2006/relationships/image" Target="../media/image20.png"/><Relationship Id="rId9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dc.gov/brfss/annual_data/2020/pdf/overview-2020-508.pdf" TargetMode="External"/><Relationship Id="rId5" Type="http://schemas.openxmlformats.org/officeDocument/2006/relationships/hyperlink" Target="https://www.cdc.gov/heartdisease/about.htm" TargetMode="External"/><Relationship Id="rId4" Type="http://schemas.openxmlformats.org/officeDocument/2006/relationships/hyperlink" Target="https://www.kaggle.com/datasets/kamilpytlak/personal-key-indicators-of-heart-diseas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7.png"/><Relationship Id="rId7" Type="http://schemas.openxmlformats.org/officeDocument/2006/relationships/image" Target="../media/image16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11" Type="http://schemas.openxmlformats.org/officeDocument/2006/relationships/image" Target="../media/image18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8.sv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C6828E0-0F5D-602E-A224-B7861D3BF34A}"/>
              </a:ext>
            </a:extLst>
          </p:cNvPr>
          <p:cNvSpPr txBox="1"/>
          <p:nvPr/>
        </p:nvSpPr>
        <p:spPr>
          <a:xfrm>
            <a:off x="963988" y="1939765"/>
            <a:ext cx="1026402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b="1" dirty="0">
                <a:solidFill>
                  <a:schemeClr val="bg1"/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5BE83D-D1CE-63AA-8E1D-DB0598E9F7E8}"/>
              </a:ext>
            </a:extLst>
          </p:cNvPr>
          <p:cNvSpPr txBox="1"/>
          <p:nvPr/>
        </p:nvSpPr>
        <p:spPr>
          <a:xfrm>
            <a:off x="963987" y="1939765"/>
            <a:ext cx="1026402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0" b="1" dirty="0">
                <a:ln w="38100">
                  <a:solidFill>
                    <a:schemeClr val="bg1"/>
                  </a:solidFill>
                </a:ln>
                <a:solidFill>
                  <a:schemeClr val="bg1">
                    <a:alpha val="0"/>
                  </a:schemeClr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Beating heart">
                <a:extLst>
                  <a:ext uri="{FF2B5EF4-FFF2-40B4-BE49-F238E27FC236}">
                    <a16:creationId xmlns:a16="http://schemas.microsoft.com/office/drawing/2014/main" id="{B56C57AC-8D3F-0AB5-2EE2-DDFE1857E0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62082745"/>
                  </p:ext>
                </p:extLst>
              </p:nvPr>
            </p:nvGraphicFramePr>
            <p:xfrm>
              <a:off x="3271246" y="833127"/>
              <a:ext cx="5158413" cy="621420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158413" cy="6214201"/>
                    </a:xfrm>
                    <a:prstGeom prst="rect">
                      <a:avLst/>
                    </a:prstGeom>
                  </am3d:spPr>
                  <am3d:camera>
                    <am3d:pos x="0" y="0" z="6420158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4546" d="1000000"/>
                    <am3d:preTrans dx="225995" dy="-17636886" dz="3137461"/>
                    <am3d:scale>
                      <am3d:sx n="1000000" d="1000000"/>
                      <am3d:sy n="1000000" d="1000000"/>
                      <am3d:sz n="1000000" d="1000000"/>
                    </am3d:scale>
                    <am3d:rot ax="-225701" ay="274402" az="-18026"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000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78429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Beating heart">
                <a:extLst>
                  <a:ext uri="{FF2B5EF4-FFF2-40B4-BE49-F238E27FC236}">
                    <a16:creationId xmlns:a16="http://schemas.microsoft.com/office/drawing/2014/main" id="{B56C57AC-8D3F-0AB5-2EE2-DDFE1857E0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1246" y="833127"/>
                <a:ext cx="5158413" cy="6214201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5EC12FFE-A925-7610-E8D1-C5DB4C04AF8B}"/>
              </a:ext>
            </a:extLst>
          </p:cNvPr>
          <p:cNvSpPr txBox="1"/>
          <p:nvPr/>
        </p:nvSpPr>
        <p:spPr>
          <a:xfrm>
            <a:off x="963988" y="1939765"/>
            <a:ext cx="1026402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0" b="1" dirty="0">
                <a:ln w="38100">
                  <a:solidFill>
                    <a:schemeClr val="bg1"/>
                  </a:solidFill>
                </a:ln>
                <a:solidFill>
                  <a:schemeClr val="bg1">
                    <a:alpha val="0"/>
                  </a:schemeClr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</p:spTree>
    <p:extLst>
      <p:ext uri="{BB962C8B-B14F-4D97-AF65-F5344CB8AC3E}">
        <p14:creationId xmlns:p14="http://schemas.microsoft.com/office/powerpoint/2010/main" val="25548876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roup 808">
            <a:extLst>
              <a:ext uri="{FF2B5EF4-FFF2-40B4-BE49-F238E27FC236}">
                <a16:creationId xmlns:a16="http://schemas.microsoft.com/office/drawing/2014/main" id="{3A562548-76AD-F407-821A-6AC591C3ED4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194099" y="-1199934"/>
            <a:ext cx="10309140" cy="9060309"/>
            <a:chOff x="-194099" y="-1199934"/>
            <a:chExt cx="10309140" cy="9060309"/>
          </a:xfrm>
          <a:solidFill>
            <a:schemeClr val="accent2">
              <a:lumMod val="60000"/>
              <a:lumOff val="40000"/>
            </a:schemeClr>
          </a:solidFill>
        </p:grpSpPr>
        <p:pic>
          <p:nvPicPr>
            <p:cNvPr id="803" name="Graphic 802" descr="Heart organ outline">
              <a:extLst>
                <a:ext uri="{FF2B5EF4-FFF2-40B4-BE49-F238E27FC236}">
                  <a16:creationId xmlns:a16="http://schemas.microsoft.com/office/drawing/2014/main" id="{E35B4E73-AD3F-0351-3977-FE4A681DE9AA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94099" y="1380667"/>
              <a:ext cx="2684293" cy="2684293"/>
            </a:xfrm>
            <a:prstGeom prst="rect">
              <a:avLst/>
            </a:prstGeom>
          </p:spPr>
        </p:pic>
        <p:pic>
          <p:nvPicPr>
            <p:cNvPr id="804" name="Graphic 803" descr="Heart organ outline">
              <a:extLst>
                <a:ext uri="{FF2B5EF4-FFF2-40B4-BE49-F238E27FC236}">
                  <a16:creationId xmlns:a16="http://schemas.microsoft.com/office/drawing/2014/main" id="{343EB62C-7B3F-18C6-93C9-B0F32EB9814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53988" y="5176082"/>
              <a:ext cx="2684293" cy="2684293"/>
            </a:xfrm>
            <a:prstGeom prst="rect">
              <a:avLst/>
            </a:prstGeom>
          </p:spPr>
        </p:pic>
        <p:pic>
          <p:nvPicPr>
            <p:cNvPr id="806" name="Graphic 805" descr="Heart organ outline">
              <a:extLst>
                <a:ext uri="{FF2B5EF4-FFF2-40B4-BE49-F238E27FC236}">
                  <a16:creationId xmlns:a16="http://schemas.microsoft.com/office/drawing/2014/main" id="{FC792E29-4B56-1087-238E-1C3DE743BAA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30748" y="-1199934"/>
              <a:ext cx="2684293" cy="2684293"/>
            </a:xfrm>
            <a:prstGeom prst="rect">
              <a:avLst/>
            </a:prstGeom>
          </p:spPr>
        </p:pic>
        <p:pic>
          <p:nvPicPr>
            <p:cNvPr id="807" name="Graphic 806" descr="Heart organ outline">
              <a:extLst>
                <a:ext uri="{FF2B5EF4-FFF2-40B4-BE49-F238E27FC236}">
                  <a16:creationId xmlns:a16="http://schemas.microsoft.com/office/drawing/2014/main" id="{D36B8B75-8074-784C-CEF7-91DABC59EA0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15736" y="-661016"/>
              <a:ext cx="3451302" cy="3451302"/>
            </a:xfrm>
            <a:prstGeom prst="rect">
              <a:avLst/>
            </a:prstGeom>
          </p:spPr>
        </p:pic>
      </p:grpSp>
      <p:pic>
        <p:nvPicPr>
          <p:cNvPr id="805" name="Graphic 804" descr="Heart organ outline">
            <a:extLst>
              <a:ext uri="{FF2B5EF4-FFF2-40B4-BE49-F238E27FC236}">
                <a16:creationId xmlns:a16="http://schemas.microsoft.com/office/drawing/2014/main" id="{2947E212-CE69-DCEC-EFF7-A4912FD48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82401" y="2790286"/>
            <a:ext cx="1570982" cy="1570982"/>
          </a:xfrm>
          <a:prstGeom prst="rect">
            <a:avLst/>
          </a:prstGeom>
        </p:spPr>
      </p:pic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063" y="64059"/>
            <a:ext cx="5163723" cy="1325563"/>
          </a:xfrm>
        </p:spPr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LIFESTYLE CHOICES</a:t>
            </a: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7973" y="2722814"/>
            <a:ext cx="4253789" cy="4253789"/>
          </a:xfrm>
          <a:prstGeom prst="rect">
            <a:avLst/>
          </a:prstGeom>
        </p:spPr>
      </p:pic>
      <p:pic>
        <p:nvPicPr>
          <p:cNvPr id="801" name="Graphic 800" descr="Heart organ outline">
            <a:extLst>
              <a:ext uri="{FF2B5EF4-FFF2-40B4-BE49-F238E27FC236}">
                <a16:creationId xmlns:a16="http://schemas.microsoft.com/office/drawing/2014/main" id="{FB4FD1FF-130D-B1D1-BBB3-8761A7B771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60574" y="44766"/>
            <a:ext cx="631426" cy="631426"/>
          </a:xfrm>
          <a:prstGeom prst="rect">
            <a:avLst/>
          </a:prstGeom>
        </p:spPr>
      </p:pic>
      <p:pic>
        <p:nvPicPr>
          <p:cNvPr id="808" name="Graphic 807" descr="Heart organ outline">
            <a:extLst>
              <a:ext uri="{FF2B5EF4-FFF2-40B4-BE49-F238E27FC236}">
                <a16:creationId xmlns:a16="http://schemas.microsoft.com/office/drawing/2014/main" id="{0F62D3FE-C2A6-EFD3-4676-8CD1A9255E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652894" y="1690688"/>
            <a:ext cx="2684293" cy="2684293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545108-4A7C-FE24-BC14-9A30B8D93AC5}"/>
              </a:ext>
            </a:extLst>
          </p:cNvPr>
          <p:cNvSpPr/>
          <p:nvPr/>
        </p:nvSpPr>
        <p:spPr>
          <a:xfrm>
            <a:off x="302384" y="1189510"/>
            <a:ext cx="5339079" cy="3755077"/>
          </a:xfrm>
          <a:prstGeom prst="round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FA5D56-C547-DEB7-D22D-741C2110F1C5}"/>
              </a:ext>
            </a:extLst>
          </p:cNvPr>
          <p:cNvSpPr txBox="1"/>
          <p:nvPr/>
        </p:nvSpPr>
        <p:spPr>
          <a:xfrm>
            <a:off x="6408493" y="360479"/>
            <a:ext cx="54145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Heart disease is more prevalent among smokers than it is among alcohol drinkers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Of the 27,373 people with heart disease in our dataset, nearly 59% of them reported smoking less than 1% (1,141) of them reported drinking alcohol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2">
                  <a:lumMod val="75000"/>
                </a:schemeClr>
              </a:solidFill>
              <a:effectLst/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Smoking had a weak, positive correlation with heart disease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Alcohol Drinking had a weak, negative correlation with heart disease</a:t>
            </a:r>
            <a:endParaRPr lang="en-US" sz="1600" dirty="0">
              <a:solidFill>
                <a:schemeClr val="accent2">
                  <a:lumMod val="75000"/>
                </a:schemeClr>
              </a:solidFill>
              <a:effectLst/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BE12DA-0AB3-3E6A-1F03-A5C2718CF7D9}"/>
              </a:ext>
            </a:extLst>
          </p:cNvPr>
          <p:cNvSpPr txBox="1"/>
          <p:nvPr/>
        </p:nvSpPr>
        <p:spPr>
          <a:xfrm>
            <a:off x="351875" y="5219226"/>
            <a:ext cx="5289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</a:rPr>
              <a:t>Our group predicted that smoking would be more common among those with heart disease than alcohol drinking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Lilita One" panose="020000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02D8B9-8F5A-6549-2787-4EC779B46F13}"/>
              </a:ext>
            </a:extLst>
          </p:cNvPr>
          <p:cNvSpPr/>
          <p:nvPr/>
        </p:nvSpPr>
        <p:spPr>
          <a:xfrm>
            <a:off x="6467061" y="3577883"/>
            <a:ext cx="5321241" cy="3074708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3C0F0C-A41D-6112-8DDD-B00D3A6900C5}"/>
              </a:ext>
            </a:extLst>
          </p:cNvPr>
          <p:cNvSpPr txBox="1"/>
          <p:nvPr/>
        </p:nvSpPr>
        <p:spPr>
          <a:xfrm>
            <a:off x="10890459" y="20743"/>
            <a:ext cx="751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Jason</a:t>
            </a:r>
          </a:p>
        </p:txBody>
      </p:sp>
    </p:spTree>
    <p:extLst>
      <p:ext uri="{BB962C8B-B14F-4D97-AF65-F5344CB8AC3E}">
        <p14:creationId xmlns:p14="http://schemas.microsoft.com/office/powerpoint/2010/main" val="66828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DA1CC5BD-25A8-F546-2351-3E9F2EC741CF}"/>
              </a:ext>
            </a:extLst>
          </p:cNvPr>
          <p:cNvGrpSpPr/>
          <p:nvPr/>
        </p:nvGrpSpPr>
        <p:grpSpPr>
          <a:xfrm>
            <a:off x="6784648" y="24049"/>
            <a:ext cx="807289" cy="1913058"/>
            <a:chOff x="6773387" y="-39240"/>
            <a:chExt cx="807289" cy="1913058"/>
          </a:xfrm>
        </p:grpSpPr>
        <p:sp>
          <p:nvSpPr>
            <p:cNvPr id="777" name="Heart 776">
              <a:extLst>
                <a:ext uri="{FF2B5EF4-FFF2-40B4-BE49-F238E27FC236}">
                  <a16:creationId xmlns:a16="http://schemas.microsoft.com/office/drawing/2014/main" id="{4B9B1E50-147C-828C-DA9B-5EA77FE7153C}"/>
                </a:ext>
              </a:extLst>
            </p:cNvPr>
            <p:cNvSpPr/>
            <p:nvPr/>
          </p:nvSpPr>
          <p:spPr>
            <a:xfrm>
              <a:off x="6773387" y="1200957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8" name="Heart 777">
              <a:extLst>
                <a:ext uri="{FF2B5EF4-FFF2-40B4-BE49-F238E27FC236}">
                  <a16:creationId xmlns:a16="http://schemas.microsoft.com/office/drawing/2014/main" id="{E439ACA7-6D42-2AEA-805A-7971809A6EB1}"/>
                </a:ext>
              </a:extLst>
            </p:cNvPr>
            <p:cNvSpPr/>
            <p:nvPr/>
          </p:nvSpPr>
          <p:spPr>
            <a:xfrm>
              <a:off x="6803042" y="574405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Heart 778">
              <a:extLst>
                <a:ext uri="{FF2B5EF4-FFF2-40B4-BE49-F238E27FC236}">
                  <a16:creationId xmlns:a16="http://schemas.microsoft.com/office/drawing/2014/main" id="{F885B8DC-F987-B077-0AC8-65598CFD94C8}"/>
                </a:ext>
              </a:extLst>
            </p:cNvPr>
            <p:cNvSpPr/>
            <p:nvPr/>
          </p:nvSpPr>
          <p:spPr>
            <a:xfrm>
              <a:off x="6804299" y="-39240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115" y="327958"/>
            <a:ext cx="2014997" cy="1325563"/>
          </a:xfrm>
        </p:spPr>
        <p:txBody>
          <a:bodyPr>
            <a:noAutofit/>
          </a:bodyPr>
          <a:lstStyle/>
          <a:p>
            <a:r>
              <a:rPr lang="en-US" sz="5400" u="sng" dirty="0">
                <a:solidFill>
                  <a:schemeClr val="bg1"/>
                </a:solidFill>
                <a:latin typeface="Lilita One" panose="02000000000000000000" pitchFamily="2" charset="0"/>
              </a:rPr>
              <a:t>SLEEP</a:t>
            </a:r>
          </a:p>
        </p:txBody>
      </p:sp>
      <p:grpSp>
        <p:nvGrpSpPr>
          <p:cNvPr id="776" name="Group 775">
            <a:extLst>
              <a:ext uri="{FF2B5EF4-FFF2-40B4-BE49-F238E27FC236}">
                <a16:creationId xmlns:a16="http://schemas.microsoft.com/office/drawing/2014/main" id="{39FB56B7-2033-BBA1-5EEB-3F7D8DC939E2}"/>
              </a:ext>
            </a:extLst>
          </p:cNvPr>
          <p:cNvGrpSpPr/>
          <p:nvPr/>
        </p:nvGrpSpPr>
        <p:grpSpPr>
          <a:xfrm>
            <a:off x="4429309" y="3868357"/>
            <a:ext cx="3298160" cy="3205857"/>
            <a:chOff x="4337304" y="3878146"/>
            <a:chExt cx="3298160" cy="3205857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</p:grpSpPr>
        <p:grpSp>
          <p:nvGrpSpPr>
            <p:cNvPr id="775" name="Group 774">
              <a:extLst>
                <a:ext uri="{FF2B5EF4-FFF2-40B4-BE49-F238E27FC236}">
                  <a16:creationId xmlns:a16="http://schemas.microsoft.com/office/drawing/2014/main" id="{5145B60F-569D-21E3-789F-2FE9CE6FF76A}"/>
                </a:ext>
              </a:extLst>
            </p:cNvPr>
            <p:cNvGrpSpPr/>
            <p:nvPr/>
          </p:nvGrpSpPr>
          <p:grpSpPr>
            <a:xfrm>
              <a:off x="4337304" y="3878146"/>
              <a:ext cx="3290971" cy="3205857"/>
              <a:chOff x="4337304" y="3878146"/>
              <a:chExt cx="3290971" cy="3205857"/>
            </a:xfrm>
            <a:grpFill/>
          </p:grpSpPr>
          <p:sp>
            <p:nvSpPr>
              <p:cNvPr id="763" name="Heart 762">
                <a:extLst>
                  <a:ext uri="{FF2B5EF4-FFF2-40B4-BE49-F238E27FC236}">
                    <a16:creationId xmlns:a16="http://schemas.microsoft.com/office/drawing/2014/main" id="{95319701-B348-A9BD-2746-9CB837376088}"/>
                  </a:ext>
                </a:extLst>
              </p:cNvPr>
              <p:cNvSpPr/>
              <p:nvPr/>
            </p:nvSpPr>
            <p:spPr>
              <a:xfrm>
                <a:off x="6833927" y="3878146"/>
                <a:ext cx="776377" cy="672861"/>
              </a:xfrm>
              <a:prstGeom prst="hear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74" name="Group 773">
                <a:extLst>
                  <a:ext uri="{FF2B5EF4-FFF2-40B4-BE49-F238E27FC236}">
                    <a16:creationId xmlns:a16="http://schemas.microsoft.com/office/drawing/2014/main" id="{127153FF-17AF-6681-8A0C-87C9987CB5A7}"/>
                  </a:ext>
                </a:extLst>
              </p:cNvPr>
              <p:cNvGrpSpPr/>
              <p:nvPr/>
            </p:nvGrpSpPr>
            <p:grpSpPr>
              <a:xfrm>
                <a:off x="4337304" y="4461749"/>
                <a:ext cx="3290971" cy="2622254"/>
                <a:chOff x="4337304" y="4461749"/>
                <a:chExt cx="3290971" cy="2622254"/>
              </a:xfrm>
              <a:grpFill/>
            </p:grpSpPr>
            <p:sp>
              <p:nvSpPr>
                <p:cNvPr id="766" name="Heart 765">
                  <a:extLst>
                    <a:ext uri="{FF2B5EF4-FFF2-40B4-BE49-F238E27FC236}">
                      <a16:creationId xmlns:a16="http://schemas.microsoft.com/office/drawing/2014/main" id="{A657235F-E520-6D00-B845-DE5EE8FF04E8}"/>
                    </a:ext>
                  </a:extLst>
                </p:cNvPr>
                <p:cNvSpPr/>
                <p:nvPr/>
              </p:nvSpPr>
              <p:spPr>
                <a:xfrm>
                  <a:off x="6851898" y="5726202"/>
                  <a:ext cx="776377" cy="672861"/>
                </a:xfrm>
                <a:prstGeom prst="hear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73" name="Group 772">
                  <a:extLst>
                    <a:ext uri="{FF2B5EF4-FFF2-40B4-BE49-F238E27FC236}">
                      <a16:creationId xmlns:a16="http://schemas.microsoft.com/office/drawing/2014/main" id="{37A2C991-9AC7-0D0F-D94C-D9FF5E74CE1D}"/>
                    </a:ext>
                  </a:extLst>
                </p:cNvPr>
                <p:cNvGrpSpPr/>
                <p:nvPr/>
              </p:nvGrpSpPr>
              <p:grpSpPr>
                <a:xfrm>
                  <a:off x="4337304" y="4461749"/>
                  <a:ext cx="2518188" cy="2622254"/>
                  <a:chOff x="4337304" y="4461749"/>
                  <a:chExt cx="2518188" cy="2622254"/>
                </a:xfrm>
                <a:grpFill/>
              </p:grpSpPr>
              <p:sp>
                <p:nvSpPr>
                  <p:cNvPr id="759" name="Heart 758">
                    <a:extLst>
                      <a:ext uri="{FF2B5EF4-FFF2-40B4-BE49-F238E27FC236}">
                        <a16:creationId xmlns:a16="http://schemas.microsoft.com/office/drawing/2014/main" id="{8579A8FE-EB0B-69B3-EFBF-4D784FD8C74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6079115" y="4461749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67" name="Group 766">
                    <a:extLst>
                      <a:ext uri="{FF2B5EF4-FFF2-40B4-BE49-F238E27FC236}">
                        <a16:creationId xmlns:a16="http://schemas.microsoft.com/office/drawing/2014/main" id="{D635B958-0AD9-8D8F-5449-1196F027C558}"/>
                      </a:ext>
                    </a:extLst>
                  </p:cNvPr>
                  <p:cNvGrpSpPr/>
                  <p:nvPr/>
                </p:nvGrpSpPr>
                <p:grpSpPr>
                  <a:xfrm>
                    <a:off x="6044609" y="5090988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0" name="Heart 759">
                      <a:extLst>
                        <a:ext uri="{FF2B5EF4-FFF2-40B4-BE49-F238E27FC236}">
                          <a16:creationId xmlns:a16="http://schemas.microsoft.com/office/drawing/2014/main" id="{64686B21-B4AD-C714-7445-CF2ACD2D82B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1" name="Heart 760">
                      <a:extLst>
                        <a:ext uri="{FF2B5EF4-FFF2-40B4-BE49-F238E27FC236}">
                          <a16:creationId xmlns:a16="http://schemas.microsoft.com/office/drawing/2014/main" id="{02DE2D26-E743-5F37-6776-D37DF9B05B6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2" name="Heart 761">
                      <a:extLst>
                        <a:ext uri="{FF2B5EF4-FFF2-40B4-BE49-F238E27FC236}">
                          <a16:creationId xmlns:a16="http://schemas.microsoft.com/office/drawing/2014/main" id="{2EA146E9-7C9C-0E39-6CBC-41E17CE7D0C3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768" name="Group 767">
                    <a:extLst>
                      <a:ext uri="{FF2B5EF4-FFF2-40B4-BE49-F238E27FC236}">
                        <a16:creationId xmlns:a16="http://schemas.microsoft.com/office/drawing/2014/main" id="{A3EE1DEC-5211-DE93-48DC-B6BAE8DD3FFB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5163635" y="5170945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9" name="Heart 768">
                      <a:extLst>
                        <a:ext uri="{FF2B5EF4-FFF2-40B4-BE49-F238E27FC236}">
                          <a16:creationId xmlns:a16="http://schemas.microsoft.com/office/drawing/2014/main" id="{4AC264B1-8B17-9D54-EFC0-310F654CC75B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70" name="Heart 769">
                      <a:extLst>
                        <a:ext uri="{FF2B5EF4-FFF2-40B4-BE49-F238E27FC236}">
                          <a16:creationId xmlns:a16="http://schemas.microsoft.com/office/drawing/2014/main" id="{A7295321-AC77-4FE4-76C4-47A97810CB9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71" name="Heart 770">
                      <a:extLst>
                        <a:ext uri="{FF2B5EF4-FFF2-40B4-BE49-F238E27FC236}">
                          <a16:creationId xmlns:a16="http://schemas.microsoft.com/office/drawing/2014/main" id="{E22C32AC-79CE-FFE2-4705-E2FE758A32F4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772" name="Heart 771">
                    <a:extLst>
                      <a:ext uri="{FF2B5EF4-FFF2-40B4-BE49-F238E27FC236}">
                        <a16:creationId xmlns:a16="http://schemas.microsoft.com/office/drawing/2014/main" id="{2833E1EC-BB91-602A-3D6C-7B5F1B744D5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337304" y="6380163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758" name="Heart 757">
              <a:extLst>
                <a:ext uri="{FF2B5EF4-FFF2-40B4-BE49-F238E27FC236}">
                  <a16:creationId xmlns:a16="http://schemas.microsoft.com/office/drawing/2014/main" id="{77164749-C971-AF55-1762-4F259902039D}"/>
                </a:ext>
              </a:extLst>
            </p:cNvPr>
            <p:cNvSpPr/>
            <p:nvPr/>
          </p:nvSpPr>
          <p:spPr>
            <a:xfrm>
              <a:off x="6859087" y="6362815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Heart 763">
              <a:extLst>
                <a:ext uri="{FF2B5EF4-FFF2-40B4-BE49-F238E27FC236}">
                  <a16:creationId xmlns:a16="http://schemas.microsoft.com/office/drawing/2014/main" id="{9C231EA6-4272-FA50-B113-4510AC5A5715}"/>
                </a:ext>
              </a:extLst>
            </p:cNvPr>
            <p:cNvSpPr/>
            <p:nvPr/>
          </p:nvSpPr>
          <p:spPr>
            <a:xfrm>
              <a:off x="6848656" y="448456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Heart 764">
              <a:extLst>
                <a:ext uri="{FF2B5EF4-FFF2-40B4-BE49-F238E27FC236}">
                  <a16:creationId xmlns:a16="http://schemas.microsoft.com/office/drawing/2014/main" id="{584B33E8-9158-B67F-1F94-EB1E67620D14}"/>
                </a:ext>
              </a:extLst>
            </p:cNvPr>
            <p:cNvSpPr/>
            <p:nvPr/>
          </p:nvSpPr>
          <p:spPr>
            <a:xfrm>
              <a:off x="6846141" y="511380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3332718-F8E3-C842-778D-596376CECBB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0800000">
            <a:off x="7717038" y="-1254736"/>
            <a:ext cx="5146363" cy="10321878"/>
            <a:chOff x="7600600" y="-1312263"/>
            <a:chExt cx="5146363" cy="10321878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35B5C1-38DD-37AE-5C7F-1F4B4BD7C68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10800000">
              <a:off x="7600600" y="-1312263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780" name="Group 779">
                <a:extLst>
                  <a:ext uri="{FF2B5EF4-FFF2-40B4-BE49-F238E27FC236}">
                    <a16:creationId xmlns:a16="http://schemas.microsoft.com/office/drawing/2014/main" id="{7EEDAB42-9435-1883-CA46-D6DD90B9E8C4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28" name="Group 827">
                  <a:extLst>
                    <a:ext uri="{FF2B5EF4-FFF2-40B4-BE49-F238E27FC236}">
                      <a16:creationId xmlns:a16="http://schemas.microsoft.com/office/drawing/2014/main" id="{9CA0A302-C8D3-27F6-178A-B33556EC34F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8" name="Heart 837">
                    <a:extLst>
                      <a:ext uri="{FF2B5EF4-FFF2-40B4-BE49-F238E27FC236}">
                        <a16:creationId xmlns:a16="http://schemas.microsoft.com/office/drawing/2014/main" id="{8DF5CE87-0007-E2ED-7F48-ACAB8FC09BF4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9" name="Group 838">
                    <a:extLst>
                      <a:ext uri="{FF2B5EF4-FFF2-40B4-BE49-F238E27FC236}">
                        <a16:creationId xmlns:a16="http://schemas.microsoft.com/office/drawing/2014/main" id="{AD76F2D1-A406-33EF-3CC6-C98945B881D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40" name="Heart 839">
                      <a:extLst>
                        <a:ext uri="{FF2B5EF4-FFF2-40B4-BE49-F238E27FC236}">
                          <a16:creationId xmlns:a16="http://schemas.microsoft.com/office/drawing/2014/main" id="{15997C86-DBC3-BB75-B453-01E3E88E74C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1" name="Heart 840">
                      <a:extLst>
                        <a:ext uri="{FF2B5EF4-FFF2-40B4-BE49-F238E27FC236}">
                          <a16:creationId xmlns:a16="http://schemas.microsoft.com/office/drawing/2014/main" id="{232C39C2-3538-AE17-7DB0-0F87D6D9BD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2" name="Heart 841">
                      <a:extLst>
                        <a:ext uri="{FF2B5EF4-FFF2-40B4-BE49-F238E27FC236}">
                          <a16:creationId xmlns:a16="http://schemas.microsoft.com/office/drawing/2014/main" id="{F311C99E-36B2-381D-5BE8-1780BDC81CA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3" name="Heart 842">
                      <a:extLst>
                        <a:ext uri="{FF2B5EF4-FFF2-40B4-BE49-F238E27FC236}">
                          <a16:creationId xmlns:a16="http://schemas.microsoft.com/office/drawing/2014/main" id="{CDF12051-F1E1-66E9-00FA-E8581373550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4" name="Heart 843">
                      <a:extLst>
                        <a:ext uri="{FF2B5EF4-FFF2-40B4-BE49-F238E27FC236}">
                          <a16:creationId xmlns:a16="http://schemas.microsoft.com/office/drawing/2014/main" id="{992BFB7E-BC2A-0490-8E89-45D9FA943A1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5" name="Heart 844">
                      <a:extLst>
                        <a:ext uri="{FF2B5EF4-FFF2-40B4-BE49-F238E27FC236}">
                          <a16:creationId xmlns:a16="http://schemas.microsoft.com/office/drawing/2014/main" id="{9CA0EEE2-DE98-FDFA-5482-793C6CA64D4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29" name="Group 828">
                  <a:extLst>
                    <a:ext uri="{FF2B5EF4-FFF2-40B4-BE49-F238E27FC236}">
                      <a16:creationId xmlns:a16="http://schemas.microsoft.com/office/drawing/2014/main" id="{D13E7A1B-8599-DF52-58DA-C1BEF93ED91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0" name="Heart 829">
                    <a:extLst>
                      <a:ext uri="{FF2B5EF4-FFF2-40B4-BE49-F238E27FC236}">
                        <a16:creationId xmlns:a16="http://schemas.microsoft.com/office/drawing/2014/main" id="{4647E4BE-9A4A-A7A8-4D65-9E1105841D6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1" name="Group 830">
                    <a:extLst>
                      <a:ext uri="{FF2B5EF4-FFF2-40B4-BE49-F238E27FC236}">
                        <a16:creationId xmlns:a16="http://schemas.microsoft.com/office/drawing/2014/main" id="{C69ED7A3-DFCC-18FA-A49C-53B012EFDF19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32" name="Heart 831">
                      <a:extLst>
                        <a:ext uri="{FF2B5EF4-FFF2-40B4-BE49-F238E27FC236}">
                          <a16:creationId xmlns:a16="http://schemas.microsoft.com/office/drawing/2014/main" id="{7F308FEE-38E7-1A1F-4A31-81DD4410F37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3" name="Heart 832">
                      <a:extLst>
                        <a:ext uri="{FF2B5EF4-FFF2-40B4-BE49-F238E27FC236}">
                          <a16:creationId xmlns:a16="http://schemas.microsoft.com/office/drawing/2014/main" id="{2379816A-0C2C-1785-8065-95DBF071A0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4" name="Heart 833">
                      <a:extLst>
                        <a:ext uri="{FF2B5EF4-FFF2-40B4-BE49-F238E27FC236}">
                          <a16:creationId xmlns:a16="http://schemas.microsoft.com/office/drawing/2014/main" id="{ADDB1EBF-EA2E-91A2-E32A-3806FD623B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5" name="Heart 834">
                      <a:extLst>
                        <a:ext uri="{FF2B5EF4-FFF2-40B4-BE49-F238E27FC236}">
                          <a16:creationId xmlns:a16="http://schemas.microsoft.com/office/drawing/2014/main" id="{AD3AC755-B0DC-2ADF-3150-58230312F4B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6" name="Heart 835">
                      <a:extLst>
                        <a:ext uri="{FF2B5EF4-FFF2-40B4-BE49-F238E27FC236}">
                          <a16:creationId xmlns:a16="http://schemas.microsoft.com/office/drawing/2014/main" id="{E45F79B2-7A44-2473-EE98-A435AA04649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7" name="Heart 836">
                      <a:extLst>
                        <a:ext uri="{FF2B5EF4-FFF2-40B4-BE49-F238E27FC236}">
                          <a16:creationId xmlns:a16="http://schemas.microsoft.com/office/drawing/2014/main" id="{B69D1C56-14D1-8687-8D95-240541E1002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1" name="Group 780">
                <a:extLst>
                  <a:ext uri="{FF2B5EF4-FFF2-40B4-BE49-F238E27FC236}">
                    <a16:creationId xmlns:a16="http://schemas.microsoft.com/office/drawing/2014/main" id="{FB43CFA3-869B-B8D7-F5C3-981A1039013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10" name="Group 809">
                  <a:extLst>
                    <a:ext uri="{FF2B5EF4-FFF2-40B4-BE49-F238E27FC236}">
                      <a16:creationId xmlns:a16="http://schemas.microsoft.com/office/drawing/2014/main" id="{96E6EA2C-EE97-68E5-F4D9-84272B5C51B8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20" name="Heart 819">
                    <a:extLst>
                      <a:ext uri="{FF2B5EF4-FFF2-40B4-BE49-F238E27FC236}">
                        <a16:creationId xmlns:a16="http://schemas.microsoft.com/office/drawing/2014/main" id="{D8F8ADBB-15A7-1070-38DA-F222CCB2EEBE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21" name="Group 820">
                    <a:extLst>
                      <a:ext uri="{FF2B5EF4-FFF2-40B4-BE49-F238E27FC236}">
                        <a16:creationId xmlns:a16="http://schemas.microsoft.com/office/drawing/2014/main" id="{25117CE1-2574-FAD8-16E1-73DA7C7B71A1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22" name="Heart 821">
                      <a:extLst>
                        <a:ext uri="{FF2B5EF4-FFF2-40B4-BE49-F238E27FC236}">
                          <a16:creationId xmlns:a16="http://schemas.microsoft.com/office/drawing/2014/main" id="{719DF21A-FBC5-24C2-9CA7-1DE737E0826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3" name="Heart 822">
                      <a:extLst>
                        <a:ext uri="{FF2B5EF4-FFF2-40B4-BE49-F238E27FC236}">
                          <a16:creationId xmlns:a16="http://schemas.microsoft.com/office/drawing/2014/main" id="{EAAC6011-BF78-4B10-3EFC-183D987E1E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4" name="Heart 823">
                      <a:extLst>
                        <a:ext uri="{FF2B5EF4-FFF2-40B4-BE49-F238E27FC236}">
                          <a16:creationId xmlns:a16="http://schemas.microsoft.com/office/drawing/2014/main" id="{BE7496D4-6474-6CB9-F00E-9D927B8661A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5" name="Heart 824">
                      <a:extLst>
                        <a:ext uri="{FF2B5EF4-FFF2-40B4-BE49-F238E27FC236}">
                          <a16:creationId xmlns:a16="http://schemas.microsoft.com/office/drawing/2014/main" id="{D60D011C-FB8C-925E-8FFB-C70788CF0F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6" name="Heart 825">
                      <a:extLst>
                        <a:ext uri="{FF2B5EF4-FFF2-40B4-BE49-F238E27FC236}">
                          <a16:creationId xmlns:a16="http://schemas.microsoft.com/office/drawing/2014/main" id="{556D0A39-D0F3-020D-C165-AB44A21D24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7" name="Heart 826">
                      <a:extLst>
                        <a:ext uri="{FF2B5EF4-FFF2-40B4-BE49-F238E27FC236}">
                          <a16:creationId xmlns:a16="http://schemas.microsoft.com/office/drawing/2014/main" id="{DE7BCB56-F704-ACFD-D383-E1E5FD45209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11" name="Group 810">
                  <a:extLst>
                    <a:ext uri="{FF2B5EF4-FFF2-40B4-BE49-F238E27FC236}">
                      <a16:creationId xmlns:a16="http://schemas.microsoft.com/office/drawing/2014/main" id="{41AA7AB7-40A2-6362-90BA-12AB600B96F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12" name="Heart 811">
                    <a:extLst>
                      <a:ext uri="{FF2B5EF4-FFF2-40B4-BE49-F238E27FC236}">
                        <a16:creationId xmlns:a16="http://schemas.microsoft.com/office/drawing/2014/main" id="{F1B0F19E-4945-6627-EAF2-F782C5857CB3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13" name="Group 812">
                    <a:extLst>
                      <a:ext uri="{FF2B5EF4-FFF2-40B4-BE49-F238E27FC236}">
                        <a16:creationId xmlns:a16="http://schemas.microsoft.com/office/drawing/2014/main" id="{5D0FB0E4-181A-05B0-7857-E2B7369B3A7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14" name="Heart 813">
                      <a:extLst>
                        <a:ext uri="{FF2B5EF4-FFF2-40B4-BE49-F238E27FC236}">
                          <a16:creationId xmlns:a16="http://schemas.microsoft.com/office/drawing/2014/main" id="{AD0D7F39-89FE-2821-393D-5170D5A868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5" name="Heart 814">
                      <a:extLst>
                        <a:ext uri="{FF2B5EF4-FFF2-40B4-BE49-F238E27FC236}">
                          <a16:creationId xmlns:a16="http://schemas.microsoft.com/office/drawing/2014/main" id="{A9210C0D-894D-99B4-7D16-8008FC9FF04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6" name="Heart 815">
                      <a:extLst>
                        <a:ext uri="{FF2B5EF4-FFF2-40B4-BE49-F238E27FC236}">
                          <a16:creationId xmlns:a16="http://schemas.microsoft.com/office/drawing/2014/main" id="{AC135822-E047-FDC0-07EC-3A6F3ECC694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7" name="Heart 816">
                      <a:extLst>
                        <a:ext uri="{FF2B5EF4-FFF2-40B4-BE49-F238E27FC236}">
                          <a16:creationId xmlns:a16="http://schemas.microsoft.com/office/drawing/2014/main" id="{ED081202-1286-517C-3AB0-C60E1A20EDA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8" name="Heart 817">
                      <a:extLst>
                        <a:ext uri="{FF2B5EF4-FFF2-40B4-BE49-F238E27FC236}">
                          <a16:creationId xmlns:a16="http://schemas.microsoft.com/office/drawing/2014/main" id="{20DAE59B-E0E2-A8AB-D92E-67166272C7C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9" name="Heart 818">
                      <a:extLst>
                        <a:ext uri="{FF2B5EF4-FFF2-40B4-BE49-F238E27FC236}">
                          <a16:creationId xmlns:a16="http://schemas.microsoft.com/office/drawing/2014/main" id="{67D081DC-4620-B50D-7D80-B69A4EDB11D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2" name="Group 781">
                <a:extLst>
                  <a:ext uri="{FF2B5EF4-FFF2-40B4-BE49-F238E27FC236}">
                    <a16:creationId xmlns:a16="http://schemas.microsoft.com/office/drawing/2014/main" id="{1E8B8CC7-69B7-C6EB-B4F7-A34C9B66E14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83" name="Group 782">
                  <a:extLst>
                    <a:ext uri="{FF2B5EF4-FFF2-40B4-BE49-F238E27FC236}">
                      <a16:creationId xmlns:a16="http://schemas.microsoft.com/office/drawing/2014/main" id="{71ACE130-8550-B348-E1EC-1214ADA58D72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02" name="Heart 801">
                    <a:extLst>
                      <a:ext uri="{FF2B5EF4-FFF2-40B4-BE49-F238E27FC236}">
                        <a16:creationId xmlns:a16="http://schemas.microsoft.com/office/drawing/2014/main" id="{2BB40FBB-6342-B34E-3274-034AE18798A5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03" name="Group 802">
                    <a:extLst>
                      <a:ext uri="{FF2B5EF4-FFF2-40B4-BE49-F238E27FC236}">
                        <a16:creationId xmlns:a16="http://schemas.microsoft.com/office/drawing/2014/main" id="{6326E154-3A5C-0234-39E6-1BAD97F5F396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04" name="Heart 803">
                      <a:extLst>
                        <a:ext uri="{FF2B5EF4-FFF2-40B4-BE49-F238E27FC236}">
                          <a16:creationId xmlns:a16="http://schemas.microsoft.com/office/drawing/2014/main" id="{EADFE87A-AF43-9DC0-9F3C-F999F7D18C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5" name="Heart 804">
                      <a:extLst>
                        <a:ext uri="{FF2B5EF4-FFF2-40B4-BE49-F238E27FC236}">
                          <a16:creationId xmlns:a16="http://schemas.microsoft.com/office/drawing/2014/main" id="{EF7C1993-86A0-970F-F475-BFC420F5A7E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6" name="Heart 805">
                      <a:extLst>
                        <a:ext uri="{FF2B5EF4-FFF2-40B4-BE49-F238E27FC236}">
                          <a16:creationId xmlns:a16="http://schemas.microsoft.com/office/drawing/2014/main" id="{0365F4A8-3B77-BF29-0D0C-08CD0315DB5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7" name="Heart 806">
                      <a:extLst>
                        <a:ext uri="{FF2B5EF4-FFF2-40B4-BE49-F238E27FC236}">
                          <a16:creationId xmlns:a16="http://schemas.microsoft.com/office/drawing/2014/main" id="{0D3EDAFC-0F5D-634B-1905-BE0771E5F64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8" name="Heart 807">
                      <a:extLst>
                        <a:ext uri="{FF2B5EF4-FFF2-40B4-BE49-F238E27FC236}">
                          <a16:creationId xmlns:a16="http://schemas.microsoft.com/office/drawing/2014/main" id="{22569E41-F17C-9A46-1FC3-C544CAF1328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9" name="Heart 808">
                      <a:extLst>
                        <a:ext uri="{FF2B5EF4-FFF2-40B4-BE49-F238E27FC236}">
                          <a16:creationId xmlns:a16="http://schemas.microsoft.com/office/drawing/2014/main" id="{87DCF4B2-5874-580C-612E-2B88BA68096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84" name="Group 783">
                  <a:extLst>
                    <a:ext uri="{FF2B5EF4-FFF2-40B4-BE49-F238E27FC236}">
                      <a16:creationId xmlns:a16="http://schemas.microsoft.com/office/drawing/2014/main" id="{CF18936C-4214-8B93-C2CB-8819D575D5D4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85" name="Heart 784">
                    <a:extLst>
                      <a:ext uri="{FF2B5EF4-FFF2-40B4-BE49-F238E27FC236}">
                        <a16:creationId xmlns:a16="http://schemas.microsoft.com/office/drawing/2014/main" id="{91C276A5-A8F6-1F9E-AB88-3A978510A20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95" name="Group 794">
                    <a:extLst>
                      <a:ext uri="{FF2B5EF4-FFF2-40B4-BE49-F238E27FC236}">
                        <a16:creationId xmlns:a16="http://schemas.microsoft.com/office/drawing/2014/main" id="{4628A256-F513-88F1-3D78-AD6E97EE0A5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96" name="Heart 795">
                      <a:extLst>
                        <a:ext uri="{FF2B5EF4-FFF2-40B4-BE49-F238E27FC236}">
                          <a16:creationId xmlns:a16="http://schemas.microsoft.com/office/drawing/2014/main" id="{490E8D95-4FFA-6730-6619-8AC0C8180E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7" name="Heart 796">
                      <a:extLst>
                        <a:ext uri="{FF2B5EF4-FFF2-40B4-BE49-F238E27FC236}">
                          <a16:creationId xmlns:a16="http://schemas.microsoft.com/office/drawing/2014/main" id="{68390866-1BBB-D2E9-81C8-D0D7A5487A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8" name="Heart 797">
                      <a:extLst>
                        <a:ext uri="{FF2B5EF4-FFF2-40B4-BE49-F238E27FC236}">
                          <a16:creationId xmlns:a16="http://schemas.microsoft.com/office/drawing/2014/main" id="{83FF06D2-7C54-0809-9D56-303A7F2059B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9" name="Heart 798">
                      <a:extLst>
                        <a:ext uri="{FF2B5EF4-FFF2-40B4-BE49-F238E27FC236}">
                          <a16:creationId xmlns:a16="http://schemas.microsoft.com/office/drawing/2014/main" id="{D0998DED-E8E8-8645-692F-1CD4C5C124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0" name="Heart 799">
                      <a:extLst>
                        <a:ext uri="{FF2B5EF4-FFF2-40B4-BE49-F238E27FC236}">
                          <a16:creationId xmlns:a16="http://schemas.microsoft.com/office/drawing/2014/main" id="{1ACF12E7-F08A-1C93-5F42-DB113A2F4BB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1" name="Heart 800">
                      <a:extLst>
                        <a:ext uri="{FF2B5EF4-FFF2-40B4-BE49-F238E27FC236}">
                          <a16:creationId xmlns:a16="http://schemas.microsoft.com/office/drawing/2014/main" id="{E5E9E5FC-A5FF-9E29-9825-9D02AC3652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2A0C315-2B72-C0C2-5961-5CE2A9655032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243871" y="-1298931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EB0525D-ED03-1867-3D98-3F3DE8AF6B8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44675FF2-3C8C-FD35-B8E9-91C05A391D6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57" name="Heart 56">
                    <a:extLst>
                      <a:ext uri="{FF2B5EF4-FFF2-40B4-BE49-F238E27FC236}">
                        <a16:creationId xmlns:a16="http://schemas.microsoft.com/office/drawing/2014/main" id="{E4086DB8-6A03-60A3-9791-E5793EEDF347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B14F6071-3E34-263C-0E36-5D3B70DA121B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9" name="Heart 58">
                      <a:extLst>
                        <a:ext uri="{FF2B5EF4-FFF2-40B4-BE49-F238E27FC236}">
                          <a16:creationId xmlns:a16="http://schemas.microsoft.com/office/drawing/2014/main" id="{DF806409-E38D-592A-08C5-86335D0CC3F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0" name="Heart 59">
                      <a:extLst>
                        <a:ext uri="{FF2B5EF4-FFF2-40B4-BE49-F238E27FC236}">
                          <a16:creationId xmlns:a16="http://schemas.microsoft.com/office/drawing/2014/main" id="{23199BD0-7F85-5D71-BDB6-8495D9B4150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1" name="Heart 60">
                      <a:extLst>
                        <a:ext uri="{FF2B5EF4-FFF2-40B4-BE49-F238E27FC236}">
                          <a16:creationId xmlns:a16="http://schemas.microsoft.com/office/drawing/2014/main" id="{2793A755-6C1A-3EF5-6F08-FEF9340417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" name="Heart 61">
                      <a:extLst>
                        <a:ext uri="{FF2B5EF4-FFF2-40B4-BE49-F238E27FC236}">
                          <a16:creationId xmlns:a16="http://schemas.microsoft.com/office/drawing/2014/main" id="{0D1FCAAF-BE43-AE9F-F7D6-6777A2A99F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3" name="Heart 62">
                      <a:extLst>
                        <a:ext uri="{FF2B5EF4-FFF2-40B4-BE49-F238E27FC236}">
                          <a16:creationId xmlns:a16="http://schemas.microsoft.com/office/drawing/2014/main" id="{D4FF47BA-1B2D-AE32-36BB-DC8CE9B9CB3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7" name="Heart 756">
                      <a:extLst>
                        <a:ext uri="{FF2B5EF4-FFF2-40B4-BE49-F238E27FC236}">
                          <a16:creationId xmlns:a16="http://schemas.microsoft.com/office/drawing/2014/main" id="{A6856173-73EE-82C0-EC9A-8992269E82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C4D33E14-096D-CAAB-635C-4FF0A459810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49" name="Heart 48">
                    <a:extLst>
                      <a:ext uri="{FF2B5EF4-FFF2-40B4-BE49-F238E27FC236}">
                        <a16:creationId xmlns:a16="http://schemas.microsoft.com/office/drawing/2014/main" id="{8AC15311-8F86-E179-C746-37EDCCA6634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0" name="Group 49">
                    <a:extLst>
                      <a:ext uri="{FF2B5EF4-FFF2-40B4-BE49-F238E27FC236}">
                        <a16:creationId xmlns:a16="http://schemas.microsoft.com/office/drawing/2014/main" id="{91D28EF0-D767-DE7E-865A-9B46A70C420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1" name="Heart 50">
                      <a:extLst>
                        <a:ext uri="{FF2B5EF4-FFF2-40B4-BE49-F238E27FC236}">
                          <a16:creationId xmlns:a16="http://schemas.microsoft.com/office/drawing/2014/main" id="{518A032E-15D2-9048-F93E-181AF26F08C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2" name="Heart 51">
                      <a:extLst>
                        <a:ext uri="{FF2B5EF4-FFF2-40B4-BE49-F238E27FC236}">
                          <a16:creationId xmlns:a16="http://schemas.microsoft.com/office/drawing/2014/main" id="{07C59389-A935-CAF7-6444-D80D432B8A1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3" name="Heart 52">
                      <a:extLst>
                        <a:ext uri="{FF2B5EF4-FFF2-40B4-BE49-F238E27FC236}">
                          <a16:creationId xmlns:a16="http://schemas.microsoft.com/office/drawing/2014/main" id="{0B9751CF-CBC0-8DA8-C59E-4B434DD1413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4" name="Heart 53">
                      <a:extLst>
                        <a:ext uri="{FF2B5EF4-FFF2-40B4-BE49-F238E27FC236}">
                          <a16:creationId xmlns:a16="http://schemas.microsoft.com/office/drawing/2014/main" id="{988AB68C-7896-BB57-0211-EDBBE10F825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5" name="Heart 54">
                      <a:extLst>
                        <a:ext uri="{FF2B5EF4-FFF2-40B4-BE49-F238E27FC236}">
                          <a16:creationId xmlns:a16="http://schemas.microsoft.com/office/drawing/2014/main" id="{A60C30E7-3BDE-23FE-03F3-6BDA525BB87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6" name="Heart 55">
                      <a:extLst>
                        <a:ext uri="{FF2B5EF4-FFF2-40B4-BE49-F238E27FC236}">
                          <a16:creationId xmlns:a16="http://schemas.microsoft.com/office/drawing/2014/main" id="{4E3BA9F3-DC5C-FFA0-B3FB-2642E443009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F0609D3-15FE-9A5B-B203-50174110F7C8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86A6E469-5976-1921-338D-2713EDCAE9F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9" name="Heart 38">
                    <a:extLst>
                      <a:ext uri="{FF2B5EF4-FFF2-40B4-BE49-F238E27FC236}">
                        <a16:creationId xmlns:a16="http://schemas.microsoft.com/office/drawing/2014/main" id="{CD3C640F-2434-BFEB-EFCD-1CD25350267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4B7ACF9E-3BD7-CA5B-AEA6-67EE9F8BF754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41" name="Heart 40">
                      <a:extLst>
                        <a:ext uri="{FF2B5EF4-FFF2-40B4-BE49-F238E27FC236}">
                          <a16:creationId xmlns:a16="http://schemas.microsoft.com/office/drawing/2014/main" id="{CAA43538-FD77-46C4-D9E8-9516CCF6EEE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2" name="Heart 41">
                      <a:extLst>
                        <a:ext uri="{FF2B5EF4-FFF2-40B4-BE49-F238E27FC236}">
                          <a16:creationId xmlns:a16="http://schemas.microsoft.com/office/drawing/2014/main" id="{D62B3D08-A090-A2CA-40BC-AA2D8E7091C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3" name="Heart 42">
                      <a:extLst>
                        <a:ext uri="{FF2B5EF4-FFF2-40B4-BE49-F238E27FC236}">
                          <a16:creationId xmlns:a16="http://schemas.microsoft.com/office/drawing/2014/main" id="{DD411787-CB4D-7538-6A53-26E48FC06C2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" name="Heart 43">
                      <a:extLst>
                        <a:ext uri="{FF2B5EF4-FFF2-40B4-BE49-F238E27FC236}">
                          <a16:creationId xmlns:a16="http://schemas.microsoft.com/office/drawing/2014/main" id="{6722AD2A-603C-F713-6E14-8B187BFDFE4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" name="Heart 44">
                      <a:extLst>
                        <a:ext uri="{FF2B5EF4-FFF2-40B4-BE49-F238E27FC236}">
                          <a16:creationId xmlns:a16="http://schemas.microsoft.com/office/drawing/2014/main" id="{50A9BBEC-8FC2-F088-9B51-13829F4AC2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6" name="Heart 45">
                      <a:extLst>
                        <a:ext uri="{FF2B5EF4-FFF2-40B4-BE49-F238E27FC236}">
                          <a16:creationId xmlns:a16="http://schemas.microsoft.com/office/drawing/2014/main" id="{94280A81-C429-4A5C-98F8-6C3D8F57550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B69549AC-51CD-9B9B-33C7-84603FBB568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1" name="Heart 30">
                    <a:extLst>
                      <a:ext uri="{FF2B5EF4-FFF2-40B4-BE49-F238E27FC236}">
                        <a16:creationId xmlns:a16="http://schemas.microsoft.com/office/drawing/2014/main" id="{1B1EE5AA-F9D4-11BA-E8AD-9F882D9F1020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3115983C-9BC4-E483-8595-AD2E9FDDABA7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33" name="Heart 32">
                      <a:extLst>
                        <a:ext uri="{FF2B5EF4-FFF2-40B4-BE49-F238E27FC236}">
                          <a16:creationId xmlns:a16="http://schemas.microsoft.com/office/drawing/2014/main" id="{AFAB545C-AB60-BD2B-47A7-FA34580E475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4" name="Heart 33">
                      <a:extLst>
                        <a:ext uri="{FF2B5EF4-FFF2-40B4-BE49-F238E27FC236}">
                          <a16:creationId xmlns:a16="http://schemas.microsoft.com/office/drawing/2014/main" id="{47DA53BF-0BD8-910B-F6A1-AAA745AE24A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" name="Heart 34">
                      <a:extLst>
                        <a:ext uri="{FF2B5EF4-FFF2-40B4-BE49-F238E27FC236}">
                          <a16:creationId xmlns:a16="http://schemas.microsoft.com/office/drawing/2014/main" id="{89EA67E3-3FCC-8E3B-6FB8-38EB4276BE2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6" name="Heart 35">
                      <a:extLst>
                        <a:ext uri="{FF2B5EF4-FFF2-40B4-BE49-F238E27FC236}">
                          <a16:creationId xmlns:a16="http://schemas.microsoft.com/office/drawing/2014/main" id="{57B41451-E133-CA80-C73E-26C031F7C0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7" name="Heart 36">
                      <a:extLst>
                        <a:ext uri="{FF2B5EF4-FFF2-40B4-BE49-F238E27FC236}">
                          <a16:creationId xmlns:a16="http://schemas.microsoft.com/office/drawing/2014/main" id="{50EC4EBF-CB64-C8D0-AC0D-ED3B61DB543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" name="Heart 37">
                      <a:extLst>
                        <a:ext uri="{FF2B5EF4-FFF2-40B4-BE49-F238E27FC236}">
                          <a16:creationId xmlns:a16="http://schemas.microsoft.com/office/drawing/2014/main" id="{9FE47F0B-9201-67DC-AAEA-FE4F336D2BF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D3253FC-870D-DBEF-9819-ED7C536441E0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1E53EF0-A61D-BACC-4FF7-39D93BE8657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21" name="Heart 20">
                    <a:extLst>
                      <a:ext uri="{FF2B5EF4-FFF2-40B4-BE49-F238E27FC236}">
                        <a16:creationId xmlns:a16="http://schemas.microsoft.com/office/drawing/2014/main" id="{321B7316-7CCD-63DE-ECDE-7420C197A462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3855F490-5A07-0D7A-AF14-DFAE20E84A6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23" name="Heart 22">
                      <a:extLst>
                        <a:ext uri="{FF2B5EF4-FFF2-40B4-BE49-F238E27FC236}">
                          <a16:creationId xmlns:a16="http://schemas.microsoft.com/office/drawing/2014/main" id="{29DF7115-B821-E712-4172-CB2E3573D89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4" name="Heart 23">
                      <a:extLst>
                        <a:ext uri="{FF2B5EF4-FFF2-40B4-BE49-F238E27FC236}">
                          <a16:creationId xmlns:a16="http://schemas.microsoft.com/office/drawing/2014/main" id="{568FD209-1AA1-93F8-7165-0206A10FCD1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" name="Heart 24">
                      <a:extLst>
                        <a:ext uri="{FF2B5EF4-FFF2-40B4-BE49-F238E27FC236}">
                          <a16:creationId xmlns:a16="http://schemas.microsoft.com/office/drawing/2014/main" id="{A4AF5F45-8AA5-C8EF-1F12-6AB91D7AEF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6" name="Heart 25">
                      <a:extLst>
                        <a:ext uri="{FF2B5EF4-FFF2-40B4-BE49-F238E27FC236}">
                          <a16:creationId xmlns:a16="http://schemas.microsoft.com/office/drawing/2014/main" id="{DFEFA039-DED8-11F1-B4E1-23B0B55B2CD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" name="Heart 26">
                      <a:extLst>
                        <a:ext uri="{FF2B5EF4-FFF2-40B4-BE49-F238E27FC236}">
                          <a16:creationId xmlns:a16="http://schemas.microsoft.com/office/drawing/2014/main" id="{81EFCAF7-93AB-C994-37E8-B4E773FEEE4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" name="Heart 27">
                      <a:extLst>
                        <a:ext uri="{FF2B5EF4-FFF2-40B4-BE49-F238E27FC236}">
                          <a16:creationId xmlns:a16="http://schemas.microsoft.com/office/drawing/2014/main" id="{40A72B47-F7DD-FC1C-7CA8-9A88E28457A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BDDC45EC-E68C-F731-B97A-9D43A499073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13" name="Heart 12">
                    <a:extLst>
                      <a:ext uri="{FF2B5EF4-FFF2-40B4-BE49-F238E27FC236}">
                        <a16:creationId xmlns:a16="http://schemas.microsoft.com/office/drawing/2014/main" id="{EFEE9891-4AC1-BDE7-416F-4BB1D91199E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2ECC2C5D-6743-EF36-F6E5-804FED5C943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15" name="Heart 14">
                      <a:extLst>
                        <a:ext uri="{FF2B5EF4-FFF2-40B4-BE49-F238E27FC236}">
                          <a16:creationId xmlns:a16="http://schemas.microsoft.com/office/drawing/2014/main" id="{8B8F4F1F-D5AC-D760-34A8-05A89A90708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6" name="Heart 15">
                      <a:extLst>
                        <a:ext uri="{FF2B5EF4-FFF2-40B4-BE49-F238E27FC236}">
                          <a16:creationId xmlns:a16="http://schemas.microsoft.com/office/drawing/2014/main" id="{22B8B7E3-5068-7099-1BAD-247CF3EC7CE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" name="Heart 16">
                      <a:extLst>
                        <a:ext uri="{FF2B5EF4-FFF2-40B4-BE49-F238E27FC236}">
                          <a16:creationId xmlns:a16="http://schemas.microsoft.com/office/drawing/2014/main" id="{3DBF4697-AE9E-4B5B-BD4A-0437201F01F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" name="Heart 17">
                      <a:extLst>
                        <a:ext uri="{FF2B5EF4-FFF2-40B4-BE49-F238E27FC236}">
                          <a16:creationId xmlns:a16="http://schemas.microsoft.com/office/drawing/2014/main" id="{6CA2D22A-BD77-DDFA-9242-683CA87D8F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" name="Heart 18">
                      <a:extLst>
                        <a:ext uri="{FF2B5EF4-FFF2-40B4-BE49-F238E27FC236}">
                          <a16:creationId xmlns:a16="http://schemas.microsoft.com/office/drawing/2014/main" id="{B02BFAF2-494F-84B4-4DA1-085FDF4B38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" name="Heart 19">
                      <a:extLst>
                        <a:ext uri="{FF2B5EF4-FFF2-40B4-BE49-F238E27FC236}">
                          <a16:creationId xmlns:a16="http://schemas.microsoft.com/office/drawing/2014/main" id="{6D397998-57F8-7025-D98A-D128AB99C75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6DEF7E6-8D57-31D2-F5AD-CA1FD9317706}"/>
              </a:ext>
            </a:extLst>
          </p:cNvPr>
          <p:cNvSpPr/>
          <p:nvPr/>
        </p:nvSpPr>
        <p:spPr>
          <a:xfrm>
            <a:off x="536992" y="3151587"/>
            <a:ext cx="6442975" cy="335437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4" name="TextBox 703">
            <a:extLst>
              <a:ext uri="{FF2B5EF4-FFF2-40B4-BE49-F238E27FC236}">
                <a16:creationId xmlns:a16="http://schemas.microsoft.com/office/drawing/2014/main" id="{77751D3E-7F83-D216-BA32-CA949EB08E92}"/>
              </a:ext>
            </a:extLst>
          </p:cNvPr>
          <p:cNvSpPr txBox="1"/>
          <p:nvPr/>
        </p:nvSpPr>
        <p:spPr>
          <a:xfrm>
            <a:off x="669245" y="1598718"/>
            <a:ext cx="57089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</a:rPr>
              <a:t>We predicted that</a:t>
            </a:r>
            <a:r>
              <a:rPr lang="en-US" sz="1800" dirty="0"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 the fewer hours someone slept, the more likely a person would have heart disease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Lilita One" panose="02000000000000000000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  <a:cs typeface="Times New Roman" panose="02020603050405020304" pitchFamily="18" charset="0"/>
              </a:rPr>
              <a:t>However, those with heart disease averaged slightly more hours of sleep per night than those without</a:t>
            </a:r>
            <a:endParaRPr lang="en-US" dirty="0">
              <a:latin typeface="Lilita One" panose="02000000000000000000" pitchFamily="2" charset="0"/>
            </a:endParaRPr>
          </a:p>
        </p:txBody>
      </p:sp>
      <p:sp>
        <p:nvSpPr>
          <p:cNvPr id="705" name="Rectangle 704">
            <a:extLst>
              <a:ext uri="{FF2B5EF4-FFF2-40B4-BE49-F238E27FC236}">
                <a16:creationId xmlns:a16="http://schemas.microsoft.com/office/drawing/2014/main" id="{10AD2CB8-D9D1-84E8-F9AF-98DB853807E0}"/>
              </a:ext>
            </a:extLst>
          </p:cNvPr>
          <p:cNvSpPr/>
          <p:nvPr/>
        </p:nvSpPr>
        <p:spPr>
          <a:xfrm>
            <a:off x="6542043" y="725723"/>
            <a:ext cx="5525556" cy="1882233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6" name="TextBox 705">
            <a:extLst>
              <a:ext uri="{FF2B5EF4-FFF2-40B4-BE49-F238E27FC236}">
                <a16:creationId xmlns:a16="http://schemas.microsoft.com/office/drawing/2014/main" id="{EB38BF68-7601-9F3A-CD87-FE0EF59B8E6A}"/>
              </a:ext>
            </a:extLst>
          </p:cNvPr>
          <p:cNvSpPr txBox="1"/>
          <p:nvPr/>
        </p:nvSpPr>
        <p:spPr>
          <a:xfrm>
            <a:off x="7370338" y="3026234"/>
            <a:ext cx="439841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  <a:cs typeface="Times New Roman" panose="02020603050405020304" pitchFamily="18" charset="0"/>
              </a:rPr>
              <a:t>The heart disease population averaged 7.14 hours of sleep per night</a:t>
            </a:r>
          </a:p>
          <a:p>
            <a:endParaRPr lang="en-US" dirty="0">
              <a:latin typeface="Lilita One" panose="02000000000000000000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  <a:cs typeface="Times New Roman" panose="02020603050405020304" pitchFamily="18" charset="0"/>
              </a:rPr>
              <a:t>The population without heart disease averaged 7.09 of sleep per night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Lilita One" panose="02000000000000000000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  <a:cs typeface="Times New Roman" panose="02020603050405020304" pitchFamily="18" charset="0"/>
              </a:rPr>
              <a:t>The correlation coefficient indicates that is nearly no correlation between amount of sleep and having heart disease</a:t>
            </a:r>
            <a:endParaRPr lang="en-US" dirty="0">
              <a:latin typeface="Lilita One" panose="02000000000000000000" pitchFamily="2" charset="0"/>
            </a:endParaRPr>
          </a:p>
        </p:txBody>
      </p:sp>
      <p:sp>
        <p:nvSpPr>
          <p:cNvPr id="707" name="TextBox 706">
            <a:extLst>
              <a:ext uri="{FF2B5EF4-FFF2-40B4-BE49-F238E27FC236}">
                <a16:creationId xmlns:a16="http://schemas.microsoft.com/office/drawing/2014/main" id="{77EE349C-778A-5B18-58D0-5E4BD3FF8D88}"/>
              </a:ext>
            </a:extLst>
          </p:cNvPr>
          <p:cNvSpPr txBox="1"/>
          <p:nvPr/>
        </p:nvSpPr>
        <p:spPr>
          <a:xfrm>
            <a:off x="10981528" y="104318"/>
            <a:ext cx="1105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Nicoletta</a:t>
            </a:r>
          </a:p>
        </p:txBody>
      </p:sp>
    </p:spTree>
    <p:extLst>
      <p:ext uri="{BB962C8B-B14F-4D97-AF65-F5344CB8AC3E}">
        <p14:creationId xmlns:p14="http://schemas.microsoft.com/office/powerpoint/2010/main" val="1759200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roup 808">
            <a:extLst>
              <a:ext uri="{FF2B5EF4-FFF2-40B4-BE49-F238E27FC236}">
                <a16:creationId xmlns:a16="http://schemas.microsoft.com/office/drawing/2014/main" id="{3A562548-76AD-F407-821A-6AC591C3ED4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194099" y="-1199934"/>
            <a:ext cx="10309140" cy="9060309"/>
            <a:chOff x="-194099" y="-1199934"/>
            <a:chExt cx="10309140" cy="9060309"/>
          </a:xfrm>
          <a:solidFill>
            <a:schemeClr val="accent2">
              <a:lumMod val="60000"/>
              <a:lumOff val="40000"/>
            </a:schemeClr>
          </a:solidFill>
        </p:grpSpPr>
        <p:pic>
          <p:nvPicPr>
            <p:cNvPr id="803" name="Graphic 802" descr="Heart organ outline">
              <a:extLst>
                <a:ext uri="{FF2B5EF4-FFF2-40B4-BE49-F238E27FC236}">
                  <a16:creationId xmlns:a16="http://schemas.microsoft.com/office/drawing/2014/main" id="{E35B4E73-AD3F-0351-3977-FE4A681DE9AA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94099" y="1380667"/>
              <a:ext cx="2684293" cy="2684293"/>
            </a:xfrm>
            <a:prstGeom prst="rect">
              <a:avLst/>
            </a:prstGeom>
          </p:spPr>
        </p:pic>
        <p:pic>
          <p:nvPicPr>
            <p:cNvPr id="804" name="Graphic 803" descr="Heart organ outline">
              <a:extLst>
                <a:ext uri="{FF2B5EF4-FFF2-40B4-BE49-F238E27FC236}">
                  <a16:creationId xmlns:a16="http://schemas.microsoft.com/office/drawing/2014/main" id="{343EB62C-7B3F-18C6-93C9-B0F32EB9814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353988" y="5176082"/>
              <a:ext cx="2684293" cy="2684293"/>
            </a:xfrm>
            <a:prstGeom prst="rect">
              <a:avLst/>
            </a:prstGeom>
          </p:spPr>
        </p:pic>
        <p:pic>
          <p:nvPicPr>
            <p:cNvPr id="806" name="Graphic 805" descr="Heart organ outline">
              <a:extLst>
                <a:ext uri="{FF2B5EF4-FFF2-40B4-BE49-F238E27FC236}">
                  <a16:creationId xmlns:a16="http://schemas.microsoft.com/office/drawing/2014/main" id="{FC792E29-4B56-1087-238E-1C3DE743BAA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30748" y="-1199934"/>
              <a:ext cx="2684293" cy="2684293"/>
            </a:xfrm>
            <a:prstGeom prst="rect">
              <a:avLst/>
            </a:prstGeom>
          </p:spPr>
        </p:pic>
        <p:pic>
          <p:nvPicPr>
            <p:cNvPr id="807" name="Graphic 806" descr="Heart organ outline">
              <a:extLst>
                <a:ext uri="{FF2B5EF4-FFF2-40B4-BE49-F238E27FC236}">
                  <a16:creationId xmlns:a16="http://schemas.microsoft.com/office/drawing/2014/main" id="{D36B8B75-8074-784C-CEF7-91DABC59EA0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15736" y="-661016"/>
              <a:ext cx="3451302" cy="3451302"/>
            </a:xfrm>
            <a:prstGeom prst="rect">
              <a:avLst/>
            </a:prstGeom>
          </p:spPr>
        </p:pic>
      </p:grpSp>
      <p:pic>
        <p:nvPicPr>
          <p:cNvPr id="805" name="Graphic 804" descr="Heart organ outline">
            <a:extLst>
              <a:ext uri="{FF2B5EF4-FFF2-40B4-BE49-F238E27FC236}">
                <a16:creationId xmlns:a16="http://schemas.microsoft.com/office/drawing/2014/main" id="{2947E212-CE69-DCEC-EFF7-A4912FD48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82401" y="2790286"/>
            <a:ext cx="1570982" cy="1570982"/>
          </a:xfrm>
          <a:prstGeom prst="rect">
            <a:avLst/>
          </a:prstGeom>
        </p:spPr>
      </p:pic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063" y="64059"/>
            <a:ext cx="5595152" cy="1325563"/>
          </a:xfrm>
        </p:spPr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FINDINGS SUMMARY</a:t>
            </a: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7973" y="2722814"/>
            <a:ext cx="4253789" cy="4253789"/>
          </a:xfrm>
          <a:prstGeom prst="rect">
            <a:avLst/>
          </a:prstGeom>
        </p:spPr>
      </p:pic>
      <p:pic>
        <p:nvPicPr>
          <p:cNvPr id="808" name="Graphic 807" descr="Heart organ outline">
            <a:extLst>
              <a:ext uri="{FF2B5EF4-FFF2-40B4-BE49-F238E27FC236}">
                <a16:creationId xmlns:a16="http://schemas.microsoft.com/office/drawing/2014/main" id="{0F62D3FE-C2A6-EFD3-4676-8CD1A9255E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652894" y="1690688"/>
            <a:ext cx="2684293" cy="2684293"/>
          </a:xfrm>
          <a:prstGeom prst="rect">
            <a:avLst/>
          </a:prstGeo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27197E00-A290-C916-2916-9AECBAE50A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06787" y="2687529"/>
            <a:ext cx="5473700" cy="965200"/>
          </a:xfrm>
          <a:prstGeom prst="rect">
            <a:avLst/>
          </a:prstGeom>
        </p:spPr>
      </p:pic>
      <p:pic>
        <p:nvPicPr>
          <p:cNvPr id="9" name="Picture 8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F02111FE-498D-FE18-0322-795E3DB81C1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92592" y="513445"/>
            <a:ext cx="4932742" cy="1322178"/>
          </a:xfrm>
          <a:prstGeom prst="rect">
            <a:avLst/>
          </a:prstGeom>
        </p:spPr>
      </p:pic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D625B735-D144-E785-A5D5-038D343875F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89704" y="4749026"/>
            <a:ext cx="5138517" cy="1075798"/>
          </a:xfrm>
          <a:prstGeom prst="rect">
            <a:avLst/>
          </a:prstGeom>
        </p:spPr>
      </p:pic>
      <p:pic>
        <p:nvPicPr>
          <p:cNvPr id="14" name="Picture 13" descr="A screen shot of a computer&#10;&#10;Description automatically generated">
            <a:extLst>
              <a:ext uri="{FF2B5EF4-FFF2-40B4-BE49-F238E27FC236}">
                <a16:creationId xmlns:a16="http://schemas.microsoft.com/office/drawing/2014/main" id="{03043600-DF47-32B6-CE70-34C6EAE9BE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1039" y="1786433"/>
            <a:ext cx="5643622" cy="1126328"/>
          </a:xfrm>
          <a:prstGeom prst="rect">
            <a:avLst/>
          </a:prstGeom>
        </p:spPr>
      </p:pic>
      <p:pic>
        <p:nvPicPr>
          <p:cNvPr id="16" name="Picture 15" descr="A screen shot of a computer&#10;&#10;Description automatically generated">
            <a:extLst>
              <a:ext uri="{FF2B5EF4-FFF2-40B4-BE49-F238E27FC236}">
                <a16:creationId xmlns:a16="http://schemas.microsoft.com/office/drawing/2014/main" id="{B8955436-98FE-062A-B370-35F4B07AD0C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0444" y="4142829"/>
            <a:ext cx="5777134" cy="108977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F213F0A-CCD3-AE33-6C38-CDAD66CA3323}"/>
              </a:ext>
            </a:extLst>
          </p:cNvPr>
          <p:cNvSpPr txBox="1"/>
          <p:nvPr/>
        </p:nvSpPr>
        <p:spPr>
          <a:xfrm>
            <a:off x="6347213" y="1935576"/>
            <a:ext cx="48513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Lilita One" panose="02000000000000000000" pitchFamily="2" charset="0"/>
              </a:rPr>
              <a:t>.008 correlation coefficient indicates little no correlation between having heart disease and the amount of a person gets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43FACA4-E0A8-CA49-3348-80681D91E0DE}"/>
              </a:ext>
            </a:extLst>
          </p:cNvPr>
          <p:cNvSpPr txBox="1"/>
          <p:nvPr/>
        </p:nvSpPr>
        <p:spPr>
          <a:xfrm>
            <a:off x="6283211" y="3720201"/>
            <a:ext cx="5320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Lilita One" panose="02000000000000000000" pitchFamily="2" charset="0"/>
              </a:rPr>
              <a:t>.233 correlation coefficient indicates low correlation between heart disease and the amount of a person gets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769BAA-DAC5-7EE0-7466-A945410E0D43}"/>
              </a:ext>
            </a:extLst>
          </p:cNvPr>
          <p:cNvSpPr txBox="1"/>
          <p:nvPr/>
        </p:nvSpPr>
        <p:spPr>
          <a:xfrm>
            <a:off x="6153721" y="5882890"/>
            <a:ext cx="5320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Lilita One" panose="02000000000000000000" pitchFamily="2" charset="0"/>
              </a:rPr>
              <a:t>.052 correlation coefficient indicates very low correlation between heart disease and BMI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6057E4-4E49-5263-5605-B7DD3312D8E7}"/>
              </a:ext>
            </a:extLst>
          </p:cNvPr>
          <p:cNvSpPr txBox="1"/>
          <p:nvPr/>
        </p:nvSpPr>
        <p:spPr>
          <a:xfrm>
            <a:off x="231039" y="3052564"/>
            <a:ext cx="56436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ilita One" panose="02000000000000000000" pitchFamily="2" charset="0"/>
              </a:rPr>
              <a:t>-.032</a:t>
            </a:r>
            <a:r>
              <a:rPr lang="en-US" sz="1800" dirty="0">
                <a:latin typeface="Lilita One" panose="02000000000000000000" pitchFamily="2" charset="0"/>
              </a:rPr>
              <a:t> correlation coefficient indicates negative  correlation between heart disease and alcoholic beverage consumption</a:t>
            </a:r>
          </a:p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5D8668-EAC5-9923-5979-9352491BBF20}"/>
              </a:ext>
            </a:extLst>
          </p:cNvPr>
          <p:cNvSpPr txBox="1"/>
          <p:nvPr/>
        </p:nvSpPr>
        <p:spPr>
          <a:xfrm>
            <a:off x="257045" y="5381568"/>
            <a:ext cx="55827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Lilita One" panose="02000000000000000000" pitchFamily="2" charset="0"/>
              </a:rPr>
              <a:t>.108 correlation coefficient indicates low correlation between heart disease and smoking</a:t>
            </a:r>
          </a:p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ABEF45-2ED6-CDDE-5DD4-3C5B4B2891A8}"/>
              </a:ext>
            </a:extLst>
          </p:cNvPr>
          <p:cNvSpPr txBox="1"/>
          <p:nvPr/>
        </p:nvSpPr>
        <p:spPr>
          <a:xfrm>
            <a:off x="10860677" y="46746"/>
            <a:ext cx="1105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Nicoletta</a:t>
            </a:r>
          </a:p>
        </p:txBody>
      </p:sp>
    </p:spTree>
    <p:extLst>
      <p:ext uri="{BB962C8B-B14F-4D97-AF65-F5344CB8AC3E}">
        <p14:creationId xmlns:p14="http://schemas.microsoft.com/office/powerpoint/2010/main" val="4216774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DA1CC5BD-25A8-F546-2351-3E9F2EC741CF}"/>
              </a:ext>
            </a:extLst>
          </p:cNvPr>
          <p:cNvGrpSpPr/>
          <p:nvPr/>
        </p:nvGrpSpPr>
        <p:grpSpPr>
          <a:xfrm>
            <a:off x="6784648" y="24049"/>
            <a:ext cx="807289" cy="1913058"/>
            <a:chOff x="6773387" y="-39240"/>
            <a:chExt cx="807289" cy="1913058"/>
          </a:xfrm>
        </p:grpSpPr>
        <p:sp>
          <p:nvSpPr>
            <p:cNvPr id="777" name="Heart 776">
              <a:extLst>
                <a:ext uri="{FF2B5EF4-FFF2-40B4-BE49-F238E27FC236}">
                  <a16:creationId xmlns:a16="http://schemas.microsoft.com/office/drawing/2014/main" id="{4B9B1E50-147C-828C-DA9B-5EA77FE7153C}"/>
                </a:ext>
              </a:extLst>
            </p:cNvPr>
            <p:cNvSpPr/>
            <p:nvPr/>
          </p:nvSpPr>
          <p:spPr>
            <a:xfrm>
              <a:off x="6773387" y="1200957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8" name="Heart 777">
              <a:extLst>
                <a:ext uri="{FF2B5EF4-FFF2-40B4-BE49-F238E27FC236}">
                  <a16:creationId xmlns:a16="http://schemas.microsoft.com/office/drawing/2014/main" id="{E439ACA7-6D42-2AEA-805A-7971809A6EB1}"/>
                </a:ext>
              </a:extLst>
            </p:cNvPr>
            <p:cNvSpPr/>
            <p:nvPr/>
          </p:nvSpPr>
          <p:spPr>
            <a:xfrm>
              <a:off x="6803042" y="574405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Heart 778">
              <a:extLst>
                <a:ext uri="{FF2B5EF4-FFF2-40B4-BE49-F238E27FC236}">
                  <a16:creationId xmlns:a16="http://schemas.microsoft.com/office/drawing/2014/main" id="{F885B8DC-F987-B077-0AC8-65598CFD94C8}"/>
                </a:ext>
              </a:extLst>
            </p:cNvPr>
            <p:cNvSpPr/>
            <p:nvPr/>
          </p:nvSpPr>
          <p:spPr>
            <a:xfrm>
              <a:off x="6804299" y="-39240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SOURCES</a:t>
            </a: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7973" y="2722814"/>
            <a:ext cx="4253789" cy="4253789"/>
          </a:xfrm>
          <a:prstGeom prst="rect">
            <a:avLst/>
          </a:prstGeom>
        </p:spPr>
      </p:pic>
      <p:pic>
        <p:nvPicPr>
          <p:cNvPr id="801" name="Graphic 800" descr="Heart organ outline">
            <a:extLst>
              <a:ext uri="{FF2B5EF4-FFF2-40B4-BE49-F238E27FC236}">
                <a16:creationId xmlns:a16="http://schemas.microsoft.com/office/drawing/2014/main" id="{FB4FD1FF-130D-B1D1-BBB3-8761A7B77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60574" y="44766"/>
            <a:ext cx="631426" cy="63142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893DBD-47BA-FE8D-2C7C-B7C0946EF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0" i="0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</a:rPr>
              <a:t>Kamil </a:t>
            </a:r>
            <a:r>
              <a:rPr lang="en-US" sz="1800" b="0" i="0" dirty="0" err="1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</a:rPr>
              <a:t>Pytlak</a:t>
            </a:r>
            <a:r>
              <a:rPr lang="en-US" sz="1800" b="0" i="0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</a:rPr>
              <a:t>. (n.d.). Personal Key Indicators of Heart Disease. Kaggle. </a:t>
            </a:r>
            <a:r>
              <a:rPr lang="en-US" sz="1800" b="0" i="0" u="none" strike="noStrike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https://www.kaggle.com/datasets/kamilpytlak/personal-key-indicators-of-heart-disease</a:t>
            </a:r>
            <a:endParaRPr lang="en-US" sz="1800" b="0" i="0" dirty="0">
              <a:solidFill>
                <a:schemeClr val="accent2">
                  <a:lumMod val="75000"/>
                </a:schemeClr>
              </a:solidFill>
              <a:effectLst/>
              <a:latin typeface="Lilita One" panose="02000000000000000000" pitchFamily="2" charset="0"/>
            </a:endParaRPr>
          </a:p>
          <a:p>
            <a:r>
              <a:rPr lang="en-US" sz="1800" b="0" i="0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</a:rPr>
              <a:t>Centers for Disease Control and Prevention. (n.d.). About heart disease. Retrieved from </a:t>
            </a:r>
            <a:r>
              <a:rPr lang="en-US" sz="1800" b="0" i="0" u="none" strike="noStrike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https://www.cdc.gov/heartdisease/about.htm</a:t>
            </a:r>
            <a:endParaRPr lang="en-US" sz="1800" b="0" i="0" u="none" strike="noStrike" dirty="0">
              <a:solidFill>
                <a:schemeClr val="accent2">
                  <a:lumMod val="75000"/>
                </a:schemeClr>
              </a:solidFill>
              <a:effectLst/>
              <a:latin typeface="Lilita One" panose="02000000000000000000" pitchFamily="2" charset="0"/>
            </a:endParaRPr>
          </a:p>
          <a:p>
            <a:r>
              <a:rPr lang="en-US" sz="1800" b="0" i="0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</a:rPr>
              <a:t>Centers for Disease Control and Prevention. (2020). BRFSS 2020 overview [PDF]. Retrieved from </a:t>
            </a:r>
            <a:r>
              <a:rPr lang="en-US" sz="1800" b="0" i="0" u="none" strike="noStrike" dirty="0">
                <a:solidFill>
                  <a:schemeClr val="accent2">
                    <a:lumMod val="75000"/>
                  </a:schemeClr>
                </a:solidFill>
                <a:effectLst/>
                <a:latin typeface="Lilita One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https://www.cdc.gov/brfss/annual_data/2020/pdf/overview-2020-508.pdf</a:t>
            </a:r>
            <a:endParaRPr lang="en-US" sz="18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Centers for Disease Control and Prevention. (n.d.). Calculate your BMI. Retrieved from https://</a:t>
            </a:r>
            <a:r>
              <a:rPr lang="en-US" sz="1800" dirty="0" err="1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www.cdc.gov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/</a:t>
            </a:r>
            <a:r>
              <a:rPr lang="en-US" sz="1800" dirty="0" err="1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healthyweight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/assessing/</a:t>
            </a:r>
            <a:r>
              <a:rPr lang="en-US" sz="1800" dirty="0" err="1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bmi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/</a:t>
            </a:r>
            <a:r>
              <a:rPr lang="en-US" sz="1800" dirty="0" err="1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index.html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#:~:text=Calculate%20Your%20BMI&amp;text=Body%20Mass%20Index%20(BMI)%20is,or%20health%20of%20an%20individual.</a:t>
            </a:r>
          </a:p>
        </p:txBody>
      </p:sp>
    </p:spTree>
    <p:extLst>
      <p:ext uri="{BB962C8B-B14F-4D97-AF65-F5344CB8AC3E}">
        <p14:creationId xmlns:p14="http://schemas.microsoft.com/office/powerpoint/2010/main" val="84184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C6828E0-0F5D-602E-A224-B7861D3BF34A}"/>
              </a:ext>
            </a:extLst>
          </p:cNvPr>
          <p:cNvSpPr txBox="1"/>
          <p:nvPr/>
        </p:nvSpPr>
        <p:spPr>
          <a:xfrm>
            <a:off x="963988" y="1944899"/>
            <a:ext cx="1026402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b="1" dirty="0">
                <a:solidFill>
                  <a:schemeClr val="bg1"/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5BE83D-D1CE-63AA-8E1D-DB0598E9F7E8}"/>
              </a:ext>
            </a:extLst>
          </p:cNvPr>
          <p:cNvSpPr txBox="1"/>
          <p:nvPr/>
        </p:nvSpPr>
        <p:spPr>
          <a:xfrm>
            <a:off x="963987" y="3428062"/>
            <a:ext cx="1026402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0" b="1" dirty="0">
                <a:ln w="38100">
                  <a:solidFill>
                    <a:schemeClr val="bg1"/>
                  </a:solidFill>
                </a:ln>
                <a:solidFill>
                  <a:schemeClr val="bg1">
                    <a:alpha val="0"/>
                  </a:schemeClr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Beating heart">
                <a:extLst>
                  <a:ext uri="{FF2B5EF4-FFF2-40B4-BE49-F238E27FC236}">
                    <a16:creationId xmlns:a16="http://schemas.microsoft.com/office/drawing/2014/main" id="{B56C57AC-8D3F-0AB5-2EE2-DDFE1857E0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79061507"/>
                  </p:ext>
                </p:extLst>
              </p:nvPr>
            </p:nvGraphicFramePr>
            <p:xfrm>
              <a:off x="3135125" y="826315"/>
              <a:ext cx="5212364" cy="662954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212364" cy="6629542"/>
                    </a:xfrm>
                    <a:prstGeom prst="rect">
                      <a:avLst/>
                    </a:prstGeom>
                  </am3d:spPr>
                  <am3d:camera>
                    <am3d:pos x="0" y="0" z="6420158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4546" d="1000000"/>
                    <am3d:preTrans dx="225995" dy="-17636886" dz="3137461"/>
                    <am3d:scale>
                      <am3d:sx n="1000000" d="1000000"/>
                      <am3d:sy n="1000000" d="1000000"/>
                      <am3d:sz n="1000000" d="1000000"/>
                    </am3d:scale>
                    <am3d:rot ax="-10512364" ay="1021641" az="-10715582"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000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78429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Beating heart">
                <a:extLst>
                  <a:ext uri="{FF2B5EF4-FFF2-40B4-BE49-F238E27FC236}">
                    <a16:creationId xmlns:a16="http://schemas.microsoft.com/office/drawing/2014/main" id="{B56C57AC-8D3F-0AB5-2EE2-DDFE1857E0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35125" y="826315"/>
                <a:ext cx="5212364" cy="6629542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5EC12FFE-A925-7610-E8D1-C5DB4C04AF8B}"/>
              </a:ext>
            </a:extLst>
          </p:cNvPr>
          <p:cNvSpPr txBox="1"/>
          <p:nvPr/>
        </p:nvSpPr>
        <p:spPr>
          <a:xfrm>
            <a:off x="963988" y="451469"/>
            <a:ext cx="1026402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0" b="1" dirty="0">
                <a:ln w="38100">
                  <a:solidFill>
                    <a:schemeClr val="bg1"/>
                  </a:solidFill>
                </a:ln>
                <a:solidFill>
                  <a:schemeClr val="bg1">
                    <a:alpha val="0"/>
                  </a:schemeClr>
                </a:solidFill>
                <a:latin typeface="Lilita One" panose="02000000000000000000" pitchFamily="2" charset="0"/>
                <a:ea typeface="Apple SD Gothic Neo ExtraBold" panose="02000300000000000000" pitchFamily="2" charset="-127"/>
                <a:cs typeface="Tahoma" panose="020B0604030504040204" pitchFamily="34" charset="0"/>
              </a:rPr>
              <a:t>HEART DISEASE</a:t>
            </a:r>
          </a:p>
        </p:txBody>
      </p:sp>
    </p:spTree>
    <p:extLst>
      <p:ext uri="{BB962C8B-B14F-4D97-AF65-F5344CB8AC3E}">
        <p14:creationId xmlns:p14="http://schemas.microsoft.com/office/powerpoint/2010/main" val="2922854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F4843-9734-F8C7-2292-C6B5177CF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97A44-B641-517A-CC5E-8483D97D0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System Font Regular"/>
              <a:buChar char="♡"/>
            </a:pPr>
            <a:r>
              <a:rPr lang="en-US" sz="2800" b="1" kern="100" dirty="0"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What age group is heart disease most prevalent?</a:t>
            </a:r>
          </a:p>
          <a:p>
            <a:pPr marL="342900" indent="-342900">
              <a:buFont typeface="System Font Regular"/>
              <a:buChar char="♡"/>
            </a:pPr>
            <a:endParaRPr lang="en-US" sz="2800" b="1" kern="100" dirty="0">
              <a:effectLst/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System Font Regular"/>
              <a:buChar char="♡"/>
            </a:pPr>
            <a:r>
              <a:rPr lang="en-US" sz="2800" b="1" kern="100" dirty="0"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Does the amount of sleep that someone gets correlate with the presence of heart disease?</a:t>
            </a:r>
          </a:p>
          <a:p>
            <a:pPr marL="342900" indent="-342900">
              <a:buFont typeface="System Font Regular"/>
              <a:buChar char="♡"/>
            </a:pPr>
            <a:endParaRPr lang="en-US" sz="2800" kern="100" dirty="0">
              <a:effectLst/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System Font Regular"/>
              <a:buChar char="♡"/>
            </a:pPr>
            <a:r>
              <a:rPr lang="en-US" sz="2800" b="1" kern="100" dirty="0"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Are people with higher BMI more likely to have heart disease?</a:t>
            </a:r>
          </a:p>
          <a:p>
            <a:pPr marL="342900" indent="-342900">
              <a:buFont typeface="System Font Regular"/>
              <a:buChar char="♡"/>
            </a:pPr>
            <a:endParaRPr lang="en-US" sz="2800" b="1" kern="100" dirty="0"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System Font Regular"/>
              <a:buChar char="♡"/>
            </a:pPr>
            <a:r>
              <a:rPr lang="en-US" sz="2800" b="1" kern="100" dirty="0">
                <a:effectLst/>
                <a:latin typeface="Lilita One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Which lifestyle choice correlates higher with the presence of heart disease? Smoking or drinking alcohol?</a:t>
            </a:r>
            <a:endParaRPr lang="en-US" sz="2800" kern="100" dirty="0">
              <a:effectLst/>
              <a:latin typeface="Lilita One" panose="02000000000000000000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System Font Regular"/>
              <a:buChar char="♡"/>
            </a:pPr>
            <a:endParaRPr lang="en-US" sz="2800" dirty="0">
              <a:latin typeface="Lilita One" panose="02000000000000000000" pitchFamily="2" charset="0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5B3481-FE45-FCE6-AE0F-74014338EB8E}"/>
              </a:ext>
            </a:extLst>
          </p:cNvPr>
          <p:cNvSpPr txBox="1"/>
          <p:nvPr/>
        </p:nvSpPr>
        <p:spPr>
          <a:xfrm>
            <a:off x="10829011" y="112991"/>
            <a:ext cx="699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Ange</a:t>
            </a:r>
          </a:p>
        </p:txBody>
      </p:sp>
    </p:spTree>
    <p:extLst>
      <p:ext uri="{BB962C8B-B14F-4D97-AF65-F5344CB8AC3E}">
        <p14:creationId xmlns:p14="http://schemas.microsoft.com/office/powerpoint/2010/main" val="3728765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roup 808">
            <a:extLst>
              <a:ext uri="{FF2B5EF4-FFF2-40B4-BE49-F238E27FC236}">
                <a16:creationId xmlns:a16="http://schemas.microsoft.com/office/drawing/2014/main" id="{3A562548-76AD-F407-821A-6AC591C3ED47}"/>
              </a:ext>
            </a:extLst>
          </p:cNvPr>
          <p:cNvGrpSpPr/>
          <p:nvPr/>
        </p:nvGrpSpPr>
        <p:grpSpPr>
          <a:xfrm>
            <a:off x="-194099" y="-1199934"/>
            <a:ext cx="10309140" cy="9060309"/>
            <a:chOff x="-194099" y="-1199934"/>
            <a:chExt cx="10309140" cy="9060309"/>
          </a:xfrm>
          <a:solidFill>
            <a:schemeClr val="accent2">
              <a:lumMod val="20000"/>
              <a:lumOff val="80000"/>
            </a:schemeClr>
          </a:solidFill>
        </p:grpSpPr>
        <p:pic>
          <p:nvPicPr>
            <p:cNvPr id="803" name="Graphic 802" descr="Heart organ outline">
              <a:extLst>
                <a:ext uri="{FF2B5EF4-FFF2-40B4-BE49-F238E27FC236}">
                  <a16:creationId xmlns:a16="http://schemas.microsoft.com/office/drawing/2014/main" id="{E35B4E73-AD3F-0351-3977-FE4A681DE9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94099" y="1380667"/>
              <a:ext cx="2684293" cy="2684293"/>
            </a:xfrm>
            <a:prstGeom prst="rect">
              <a:avLst/>
            </a:prstGeom>
          </p:spPr>
        </p:pic>
        <p:pic>
          <p:nvPicPr>
            <p:cNvPr id="804" name="Graphic 803" descr="Heart organ outline">
              <a:extLst>
                <a:ext uri="{FF2B5EF4-FFF2-40B4-BE49-F238E27FC236}">
                  <a16:creationId xmlns:a16="http://schemas.microsoft.com/office/drawing/2014/main" id="{343EB62C-7B3F-18C6-93C9-B0F32EB98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53988" y="5176082"/>
              <a:ext cx="2684293" cy="2684293"/>
            </a:xfrm>
            <a:prstGeom prst="rect">
              <a:avLst/>
            </a:prstGeom>
          </p:spPr>
        </p:pic>
        <p:pic>
          <p:nvPicPr>
            <p:cNvPr id="806" name="Graphic 805" descr="Heart organ outline">
              <a:extLst>
                <a:ext uri="{FF2B5EF4-FFF2-40B4-BE49-F238E27FC236}">
                  <a16:creationId xmlns:a16="http://schemas.microsoft.com/office/drawing/2014/main" id="{FC792E29-4B56-1087-238E-1C3DE743B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430748" y="-1199934"/>
              <a:ext cx="2684293" cy="2684293"/>
            </a:xfrm>
            <a:prstGeom prst="rect">
              <a:avLst/>
            </a:prstGeom>
          </p:spPr>
        </p:pic>
        <p:pic>
          <p:nvPicPr>
            <p:cNvPr id="807" name="Graphic 806" descr="Heart organ outline">
              <a:extLst>
                <a:ext uri="{FF2B5EF4-FFF2-40B4-BE49-F238E27FC236}">
                  <a16:creationId xmlns:a16="http://schemas.microsoft.com/office/drawing/2014/main" id="{D36B8B75-8074-784C-CEF7-91DABC59E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15736" y="-661016"/>
              <a:ext cx="3451302" cy="3451302"/>
            </a:xfrm>
            <a:prstGeom prst="rect">
              <a:avLst/>
            </a:prstGeom>
          </p:spPr>
        </p:pic>
      </p:grpSp>
      <p:pic>
        <p:nvPicPr>
          <p:cNvPr id="805" name="Graphic 804" descr="Heart organ outline">
            <a:extLst>
              <a:ext uri="{FF2B5EF4-FFF2-40B4-BE49-F238E27FC236}">
                <a16:creationId xmlns:a16="http://schemas.microsoft.com/office/drawing/2014/main" id="{2947E212-CE69-DCEC-EFF7-A4912FD48D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82401" y="2790286"/>
            <a:ext cx="1570982" cy="1570982"/>
          </a:xfrm>
          <a:prstGeom prst="rect">
            <a:avLst/>
          </a:prstGeom>
        </p:spPr>
      </p:pic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33562" cy="1325563"/>
          </a:xfrm>
        </p:spPr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OVERVIEW OF HEART DISEASE</a:t>
            </a: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817973" y="2722814"/>
            <a:ext cx="4253789" cy="4253789"/>
          </a:xfrm>
          <a:prstGeom prst="rect">
            <a:avLst/>
          </a:prstGeom>
        </p:spPr>
      </p:pic>
      <p:pic>
        <p:nvPicPr>
          <p:cNvPr id="801" name="Graphic 800" descr="Heart organ outline">
            <a:extLst>
              <a:ext uri="{FF2B5EF4-FFF2-40B4-BE49-F238E27FC236}">
                <a16:creationId xmlns:a16="http://schemas.microsoft.com/office/drawing/2014/main" id="{FB4FD1FF-130D-B1D1-BBB3-8761A7B771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60574" y="44766"/>
            <a:ext cx="631426" cy="631426"/>
          </a:xfrm>
          <a:prstGeom prst="rect">
            <a:avLst/>
          </a:prstGeom>
        </p:spPr>
      </p:pic>
      <p:sp>
        <p:nvSpPr>
          <p:cNvPr id="802" name="TextBox 801">
            <a:extLst>
              <a:ext uri="{FF2B5EF4-FFF2-40B4-BE49-F238E27FC236}">
                <a16:creationId xmlns:a16="http://schemas.microsoft.com/office/drawing/2014/main" id="{59A6BEAE-4CE3-F140-896A-DBEBCCFA8924}"/>
              </a:ext>
            </a:extLst>
          </p:cNvPr>
          <p:cNvSpPr txBox="1"/>
          <p:nvPr/>
        </p:nvSpPr>
        <p:spPr>
          <a:xfrm>
            <a:off x="10670237" y="6311900"/>
            <a:ext cx="1780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Lilita One" panose="02000000000000000000" pitchFamily="2" charset="0"/>
              </a:rPr>
              <a:t>Source: CDC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D7890-027C-BC39-5E96-CA5C925F0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63906" cy="4351338"/>
          </a:xfrm>
        </p:spPr>
        <p:txBody>
          <a:bodyPr>
            <a:normAutofit fontScale="92500"/>
          </a:bodyPr>
          <a:lstStyle/>
          <a:p>
            <a:pPr>
              <a:buClr>
                <a:schemeClr val="accent2">
                  <a:lumMod val="75000"/>
                </a:schemeClr>
              </a:buClr>
              <a:buSzPct val="70000"/>
              <a:buFont typeface="System Font Regular"/>
              <a:buChar char="♡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Heart disease is classified by many heart-related conditions such as coronary heart disease, heart attack, arrythmia, and heart failure </a:t>
            </a:r>
          </a:p>
          <a:p>
            <a:pPr>
              <a:buClr>
                <a:schemeClr val="accent2">
                  <a:lumMod val="75000"/>
                </a:schemeClr>
              </a:buClr>
              <a:buSzPct val="70000"/>
              <a:buFont typeface="System Font Regular"/>
              <a:buChar char="♡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Heart disease is the #1 cause of death in the U.S.</a:t>
            </a:r>
          </a:p>
          <a:p>
            <a:pPr>
              <a:buClr>
                <a:schemeClr val="accent2">
                  <a:lumMod val="75000"/>
                </a:schemeClr>
              </a:buClr>
              <a:buSzPct val="70000"/>
              <a:buFont typeface="System Font Regular"/>
              <a:buChar char="♡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In 2021, 1 in every 5 deaths was caused by heart disease</a:t>
            </a:r>
          </a:p>
          <a:p>
            <a:pPr>
              <a:buClr>
                <a:schemeClr val="accent2">
                  <a:lumMod val="75000"/>
                </a:schemeClr>
              </a:buClr>
              <a:buSzPct val="70000"/>
              <a:buFont typeface="System Font Regular"/>
              <a:buChar char="♡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Risk factors such as diabetes, obesity, lack of physical activity, and unhealthy diet can increase the likelihood for heart disease</a:t>
            </a:r>
          </a:p>
          <a:p>
            <a:pPr>
              <a:buClr>
                <a:schemeClr val="accent2">
                  <a:lumMod val="75000"/>
                </a:schemeClr>
              </a:buClr>
              <a:buSzPct val="70000"/>
              <a:buFont typeface="System Font Regular"/>
              <a:buChar char="♡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Electing to have healthy habits and strongly regulating other preexisting medical conditions can help lower the risk of heart disease</a:t>
            </a:r>
          </a:p>
          <a:p>
            <a:pPr>
              <a:buSzPct val="70000"/>
              <a:buFont typeface="System Font Regular"/>
              <a:buChar char="♡"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</p:txBody>
      </p:sp>
      <p:pic>
        <p:nvPicPr>
          <p:cNvPr id="808" name="Graphic 807" descr="Heart organ outline">
            <a:extLst>
              <a:ext uri="{FF2B5EF4-FFF2-40B4-BE49-F238E27FC236}">
                <a16:creationId xmlns:a16="http://schemas.microsoft.com/office/drawing/2014/main" id="{0F62D3FE-C2A6-EFD3-4676-8CD1A9255E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52894" y="1690688"/>
            <a:ext cx="2684293" cy="26842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9D5A32-3444-FBCA-36B8-DF5845EF979C}"/>
              </a:ext>
            </a:extLst>
          </p:cNvPr>
          <p:cNvSpPr txBox="1"/>
          <p:nvPr/>
        </p:nvSpPr>
        <p:spPr>
          <a:xfrm>
            <a:off x="10341204" y="207390"/>
            <a:ext cx="679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Ange</a:t>
            </a:r>
          </a:p>
        </p:txBody>
      </p:sp>
    </p:spTree>
    <p:extLst>
      <p:ext uri="{BB962C8B-B14F-4D97-AF65-F5344CB8AC3E}">
        <p14:creationId xmlns:p14="http://schemas.microsoft.com/office/powerpoint/2010/main" val="268370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DA1CC5BD-25A8-F546-2351-3E9F2EC741C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823682" y="0"/>
            <a:ext cx="807289" cy="1913058"/>
            <a:chOff x="6773387" y="-39240"/>
            <a:chExt cx="807289" cy="1913058"/>
          </a:xfrm>
        </p:grpSpPr>
        <p:sp>
          <p:nvSpPr>
            <p:cNvPr id="777" name="Heart 776">
              <a:extLst>
                <a:ext uri="{FF2B5EF4-FFF2-40B4-BE49-F238E27FC236}">
                  <a16:creationId xmlns:a16="http://schemas.microsoft.com/office/drawing/2014/main" id="{4B9B1E50-147C-828C-DA9B-5EA77FE7153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773387" y="1200957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8" name="Heart 777">
              <a:extLst>
                <a:ext uri="{FF2B5EF4-FFF2-40B4-BE49-F238E27FC236}">
                  <a16:creationId xmlns:a16="http://schemas.microsoft.com/office/drawing/2014/main" id="{E439ACA7-6D42-2AEA-805A-7971809A6EB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03042" y="574405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Heart 778">
              <a:extLst>
                <a:ext uri="{FF2B5EF4-FFF2-40B4-BE49-F238E27FC236}">
                  <a16:creationId xmlns:a16="http://schemas.microsoft.com/office/drawing/2014/main" id="{F885B8DC-F987-B077-0AC8-65598CFD94C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04299" y="-39240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6" y="375981"/>
            <a:ext cx="5378086" cy="1325563"/>
          </a:xfrm>
        </p:spPr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DATA BACKGROUND</a:t>
            </a:r>
          </a:p>
        </p:txBody>
      </p:sp>
      <p:grpSp>
        <p:nvGrpSpPr>
          <p:cNvPr id="776" name="Group 775">
            <a:extLst>
              <a:ext uri="{FF2B5EF4-FFF2-40B4-BE49-F238E27FC236}">
                <a16:creationId xmlns:a16="http://schemas.microsoft.com/office/drawing/2014/main" id="{39FB56B7-2033-BBA1-5EEB-3F7D8DC939E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429309" y="3868357"/>
            <a:ext cx="3298160" cy="3205857"/>
            <a:chOff x="4337304" y="3878146"/>
            <a:chExt cx="3298160" cy="3205857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</p:grpSpPr>
        <p:grpSp>
          <p:nvGrpSpPr>
            <p:cNvPr id="775" name="Group 774">
              <a:extLst>
                <a:ext uri="{FF2B5EF4-FFF2-40B4-BE49-F238E27FC236}">
                  <a16:creationId xmlns:a16="http://schemas.microsoft.com/office/drawing/2014/main" id="{5145B60F-569D-21E3-789F-2FE9CE6FF76A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4337304" y="3878146"/>
              <a:ext cx="3290971" cy="3205857"/>
              <a:chOff x="4337304" y="3878146"/>
              <a:chExt cx="3290971" cy="3205857"/>
            </a:xfrm>
            <a:grpFill/>
          </p:grpSpPr>
          <p:sp>
            <p:nvSpPr>
              <p:cNvPr id="763" name="Heart 762">
                <a:extLst>
                  <a:ext uri="{FF2B5EF4-FFF2-40B4-BE49-F238E27FC236}">
                    <a16:creationId xmlns:a16="http://schemas.microsoft.com/office/drawing/2014/main" id="{95319701-B348-A9BD-2746-9CB83737608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833927" y="3878146"/>
                <a:ext cx="776377" cy="672861"/>
              </a:xfrm>
              <a:prstGeom prst="hear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74" name="Group 773">
                <a:extLst>
                  <a:ext uri="{FF2B5EF4-FFF2-40B4-BE49-F238E27FC236}">
                    <a16:creationId xmlns:a16="http://schemas.microsoft.com/office/drawing/2014/main" id="{127153FF-17AF-6681-8A0C-87C9987CB5A7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4337304" y="4461749"/>
                <a:ext cx="3290971" cy="2622254"/>
                <a:chOff x="4337304" y="4461749"/>
                <a:chExt cx="3290971" cy="2622254"/>
              </a:xfrm>
              <a:grpFill/>
            </p:grpSpPr>
            <p:sp>
              <p:nvSpPr>
                <p:cNvPr id="766" name="Heart 765">
                  <a:extLst>
                    <a:ext uri="{FF2B5EF4-FFF2-40B4-BE49-F238E27FC236}">
                      <a16:creationId xmlns:a16="http://schemas.microsoft.com/office/drawing/2014/main" id="{A657235F-E520-6D00-B845-DE5EE8FF04E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6851898" y="5726202"/>
                  <a:ext cx="776377" cy="672861"/>
                </a:xfrm>
                <a:prstGeom prst="hear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73" name="Group 772">
                  <a:extLst>
                    <a:ext uri="{FF2B5EF4-FFF2-40B4-BE49-F238E27FC236}">
                      <a16:creationId xmlns:a16="http://schemas.microsoft.com/office/drawing/2014/main" id="{37A2C991-9AC7-0D0F-D94C-D9FF5E74CE1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4337304" y="4461749"/>
                  <a:ext cx="2518188" cy="2622254"/>
                  <a:chOff x="4337304" y="4461749"/>
                  <a:chExt cx="2518188" cy="2622254"/>
                </a:xfrm>
                <a:grpFill/>
              </p:grpSpPr>
              <p:sp>
                <p:nvSpPr>
                  <p:cNvPr id="759" name="Heart 758">
                    <a:extLst>
                      <a:ext uri="{FF2B5EF4-FFF2-40B4-BE49-F238E27FC236}">
                        <a16:creationId xmlns:a16="http://schemas.microsoft.com/office/drawing/2014/main" id="{8579A8FE-EB0B-69B3-EFBF-4D784FD8C74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 rot="10800000">
                    <a:off x="6079115" y="4461749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67" name="Group 766">
                    <a:extLst>
                      <a:ext uri="{FF2B5EF4-FFF2-40B4-BE49-F238E27FC236}">
                        <a16:creationId xmlns:a16="http://schemas.microsoft.com/office/drawing/2014/main" id="{D635B958-0AD9-8D8F-5449-1196F027C55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6044609" y="5090988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0" name="Heart 759">
                      <a:extLst>
                        <a:ext uri="{FF2B5EF4-FFF2-40B4-BE49-F238E27FC236}">
                          <a16:creationId xmlns:a16="http://schemas.microsoft.com/office/drawing/2014/main" id="{64686B21-B4AD-C714-7445-CF2ACD2D82B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1" name="Heart 760">
                      <a:extLst>
                        <a:ext uri="{FF2B5EF4-FFF2-40B4-BE49-F238E27FC236}">
                          <a16:creationId xmlns:a16="http://schemas.microsoft.com/office/drawing/2014/main" id="{02DE2D26-E743-5F37-6776-D37DF9B05B6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2" name="Heart 761">
                      <a:extLst>
                        <a:ext uri="{FF2B5EF4-FFF2-40B4-BE49-F238E27FC236}">
                          <a16:creationId xmlns:a16="http://schemas.microsoft.com/office/drawing/2014/main" id="{2EA146E9-7C9C-0E39-6CBC-41E17CE7D0C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768" name="Group 767">
                    <a:extLst>
                      <a:ext uri="{FF2B5EF4-FFF2-40B4-BE49-F238E27FC236}">
                        <a16:creationId xmlns:a16="http://schemas.microsoft.com/office/drawing/2014/main" id="{A3EE1DEC-5211-DE93-48DC-B6BAE8DD3FFB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 rot="10800000">
                    <a:off x="5163635" y="5170945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9" name="Heart 768">
                      <a:extLst>
                        <a:ext uri="{FF2B5EF4-FFF2-40B4-BE49-F238E27FC236}">
                          <a16:creationId xmlns:a16="http://schemas.microsoft.com/office/drawing/2014/main" id="{4AC264B1-8B17-9D54-EFC0-310F654CC75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70" name="Heart 769">
                      <a:extLst>
                        <a:ext uri="{FF2B5EF4-FFF2-40B4-BE49-F238E27FC236}">
                          <a16:creationId xmlns:a16="http://schemas.microsoft.com/office/drawing/2014/main" id="{A7295321-AC77-4FE4-76C4-47A97810CB9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71" name="Heart 770">
                      <a:extLst>
                        <a:ext uri="{FF2B5EF4-FFF2-40B4-BE49-F238E27FC236}">
                          <a16:creationId xmlns:a16="http://schemas.microsoft.com/office/drawing/2014/main" id="{E22C32AC-79CE-FFE2-4705-E2FE758A32F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772" name="Heart 771">
                    <a:extLst>
                      <a:ext uri="{FF2B5EF4-FFF2-40B4-BE49-F238E27FC236}">
                        <a16:creationId xmlns:a16="http://schemas.microsoft.com/office/drawing/2014/main" id="{2833E1EC-BB91-602A-3D6C-7B5F1B744D57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 rot="10800000">
                    <a:off x="4337304" y="6380163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758" name="Heart 757">
              <a:extLst>
                <a:ext uri="{FF2B5EF4-FFF2-40B4-BE49-F238E27FC236}">
                  <a16:creationId xmlns:a16="http://schemas.microsoft.com/office/drawing/2014/main" id="{77164749-C971-AF55-1762-4F259902039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59087" y="6362815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Heart 763">
              <a:extLst>
                <a:ext uri="{FF2B5EF4-FFF2-40B4-BE49-F238E27FC236}">
                  <a16:creationId xmlns:a16="http://schemas.microsoft.com/office/drawing/2014/main" id="{9C231EA6-4272-FA50-B113-4510AC5A571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48656" y="448456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Heart 764">
              <a:extLst>
                <a:ext uri="{FF2B5EF4-FFF2-40B4-BE49-F238E27FC236}">
                  <a16:creationId xmlns:a16="http://schemas.microsoft.com/office/drawing/2014/main" id="{584B33E8-9158-B67F-1F94-EB1E67620D1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46141" y="511380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3332718-F8E3-C842-778D-596376CECBB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0800000">
            <a:off x="7747601" y="-1297420"/>
            <a:ext cx="5146363" cy="10321878"/>
            <a:chOff x="7600600" y="-1312263"/>
            <a:chExt cx="5146363" cy="10321878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35B5C1-38DD-37AE-5C7F-1F4B4BD7C68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10800000">
              <a:off x="7600600" y="-1312263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780" name="Group 779">
                <a:extLst>
                  <a:ext uri="{FF2B5EF4-FFF2-40B4-BE49-F238E27FC236}">
                    <a16:creationId xmlns:a16="http://schemas.microsoft.com/office/drawing/2014/main" id="{7EEDAB42-9435-1883-CA46-D6DD90B9E8C4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28" name="Group 827">
                  <a:extLst>
                    <a:ext uri="{FF2B5EF4-FFF2-40B4-BE49-F238E27FC236}">
                      <a16:creationId xmlns:a16="http://schemas.microsoft.com/office/drawing/2014/main" id="{9CA0A302-C8D3-27F6-178A-B33556EC34F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8" name="Heart 837">
                    <a:extLst>
                      <a:ext uri="{FF2B5EF4-FFF2-40B4-BE49-F238E27FC236}">
                        <a16:creationId xmlns:a16="http://schemas.microsoft.com/office/drawing/2014/main" id="{8DF5CE87-0007-E2ED-7F48-ACAB8FC09BF4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9" name="Group 838">
                    <a:extLst>
                      <a:ext uri="{FF2B5EF4-FFF2-40B4-BE49-F238E27FC236}">
                        <a16:creationId xmlns:a16="http://schemas.microsoft.com/office/drawing/2014/main" id="{AD76F2D1-A406-33EF-3CC6-C98945B881D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40" name="Heart 839">
                      <a:extLst>
                        <a:ext uri="{FF2B5EF4-FFF2-40B4-BE49-F238E27FC236}">
                          <a16:creationId xmlns:a16="http://schemas.microsoft.com/office/drawing/2014/main" id="{15997C86-DBC3-BB75-B453-01E3E88E74C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1" name="Heart 840">
                      <a:extLst>
                        <a:ext uri="{FF2B5EF4-FFF2-40B4-BE49-F238E27FC236}">
                          <a16:creationId xmlns:a16="http://schemas.microsoft.com/office/drawing/2014/main" id="{232C39C2-3538-AE17-7DB0-0F87D6D9BD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2" name="Heart 841">
                      <a:extLst>
                        <a:ext uri="{FF2B5EF4-FFF2-40B4-BE49-F238E27FC236}">
                          <a16:creationId xmlns:a16="http://schemas.microsoft.com/office/drawing/2014/main" id="{F311C99E-36B2-381D-5BE8-1780BDC81CA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3" name="Heart 842">
                      <a:extLst>
                        <a:ext uri="{FF2B5EF4-FFF2-40B4-BE49-F238E27FC236}">
                          <a16:creationId xmlns:a16="http://schemas.microsoft.com/office/drawing/2014/main" id="{CDF12051-F1E1-66E9-00FA-E8581373550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4" name="Heart 843">
                      <a:extLst>
                        <a:ext uri="{FF2B5EF4-FFF2-40B4-BE49-F238E27FC236}">
                          <a16:creationId xmlns:a16="http://schemas.microsoft.com/office/drawing/2014/main" id="{992BFB7E-BC2A-0490-8E89-45D9FA943A1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5" name="Heart 844">
                      <a:extLst>
                        <a:ext uri="{FF2B5EF4-FFF2-40B4-BE49-F238E27FC236}">
                          <a16:creationId xmlns:a16="http://schemas.microsoft.com/office/drawing/2014/main" id="{9CA0EEE2-DE98-FDFA-5482-793C6CA64D4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29" name="Group 828">
                  <a:extLst>
                    <a:ext uri="{FF2B5EF4-FFF2-40B4-BE49-F238E27FC236}">
                      <a16:creationId xmlns:a16="http://schemas.microsoft.com/office/drawing/2014/main" id="{D13E7A1B-8599-DF52-58DA-C1BEF93ED91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0" name="Heart 829">
                    <a:extLst>
                      <a:ext uri="{FF2B5EF4-FFF2-40B4-BE49-F238E27FC236}">
                        <a16:creationId xmlns:a16="http://schemas.microsoft.com/office/drawing/2014/main" id="{4647E4BE-9A4A-A7A8-4D65-9E1105841D6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1" name="Group 830">
                    <a:extLst>
                      <a:ext uri="{FF2B5EF4-FFF2-40B4-BE49-F238E27FC236}">
                        <a16:creationId xmlns:a16="http://schemas.microsoft.com/office/drawing/2014/main" id="{C69ED7A3-DFCC-18FA-A49C-53B012EFDF19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32" name="Heart 831">
                      <a:extLst>
                        <a:ext uri="{FF2B5EF4-FFF2-40B4-BE49-F238E27FC236}">
                          <a16:creationId xmlns:a16="http://schemas.microsoft.com/office/drawing/2014/main" id="{7F308FEE-38E7-1A1F-4A31-81DD4410F37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3" name="Heart 832">
                      <a:extLst>
                        <a:ext uri="{FF2B5EF4-FFF2-40B4-BE49-F238E27FC236}">
                          <a16:creationId xmlns:a16="http://schemas.microsoft.com/office/drawing/2014/main" id="{2379816A-0C2C-1785-8065-95DBF071A0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4" name="Heart 833">
                      <a:extLst>
                        <a:ext uri="{FF2B5EF4-FFF2-40B4-BE49-F238E27FC236}">
                          <a16:creationId xmlns:a16="http://schemas.microsoft.com/office/drawing/2014/main" id="{ADDB1EBF-EA2E-91A2-E32A-3806FD623B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5" name="Heart 834">
                      <a:extLst>
                        <a:ext uri="{FF2B5EF4-FFF2-40B4-BE49-F238E27FC236}">
                          <a16:creationId xmlns:a16="http://schemas.microsoft.com/office/drawing/2014/main" id="{AD3AC755-B0DC-2ADF-3150-58230312F4B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6" name="Heart 835">
                      <a:extLst>
                        <a:ext uri="{FF2B5EF4-FFF2-40B4-BE49-F238E27FC236}">
                          <a16:creationId xmlns:a16="http://schemas.microsoft.com/office/drawing/2014/main" id="{E45F79B2-7A44-2473-EE98-A435AA04649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7" name="Heart 836">
                      <a:extLst>
                        <a:ext uri="{FF2B5EF4-FFF2-40B4-BE49-F238E27FC236}">
                          <a16:creationId xmlns:a16="http://schemas.microsoft.com/office/drawing/2014/main" id="{B69D1C56-14D1-8687-8D95-240541E1002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1" name="Group 780">
                <a:extLst>
                  <a:ext uri="{FF2B5EF4-FFF2-40B4-BE49-F238E27FC236}">
                    <a16:creationId xmlns:a16="http://schemas.microsoft.com/office/drawing/2014/main" id="{FB43CFA3-869B-B8D7-F5C3-981A1039013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10" name="Group 809">
                  <a:extLst>
                    <a:ext uri="{FF2B5EF4-FFF2-40B4-BE49-F238E27FC236}">
                      <a16:creationId xmlns:a16="http://schemas.microsoft.com/office/drawing/2014/main" id="{96E6EA2C-EE97-68E5-F4D9-84272B5C51B8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20" name="Heart 819">
                    <a:extLst>
                      <a:ext uri="{FF2B5EF4-FFF2-40B4-BE49-F238E27FC236}">
                        <a16:creationId xmlns:a16="http://schemas.microsoft.com/office/drawing/2014/main" id="{D8F8ADBB-15A7-1070-38DA-F222CCB2EEBE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21" name="Group 820">
                    <a:extLst>
                      <a:ext uri="{FF2B5EF4-FFF2-40B4-BE49-F238E27FC236}">
                        <a16:creationId xmlns:a16="http://schemas.microsoft.com/office/drawing/2014/main" id="{25117CE1-2574-FAD8-16E1-73DA7C7B71A1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22" name="Heart 821">
                      <a:extLst>
                        <a:ext uri="{FF2B5EF4-FFF2-40B4-BE49-F238E27FC236}">
                          <a16:creationId xmlns:a16="http://schemas.microsoft.com/office/drawing/2014/main" id="{719DF21A-FBC5-24C2-9CA7-1DE737E0826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3" name="Heart 822">
                      <a:extLst>
                        <a:ext uri="{FF2B5EF4-FFF2-40B4-BE49-F238E27FC236}">
                          <a16:creationId xmlns:a16="http://schemas.microsoft.com/office/drawing/2014/main" id="{EAAC6011-BF78-4B10-3EFC-183D987E1E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4" name="Heart 823">
                      <a:extLst>
                        <a:ext uri="{FF2B5EF4-FFF2-40B4-BE49-F238E27FC236}">
                          <a16:creationId xmlns:a16="http://schemas.microsoft.com/office/drawing/2014/main" id="{BE7496D4-6474-6CB9-F00E-9D927B8661A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5" name="Heart 824">
                      <a:extLst>
                        <a:ext uri="{FF2B5EF4-FFF2-40B4-BE49-F238E27FC236}">
                          <a16:creationId xmlns:a16="http://schemas.microsoft.com/office/drawing/2014/main" id="{D60D011C-FB8C-925E-8FFB-C70788CF0F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6" name="Heart 825">
                      <a:extLst>
                        <a:ext uri="{FF2B5EF4-FFF2-40B4-BE49-F238E27FC236}">
                          <a16:creationId xmlns:a16="http://schemas.microsoft.com/office/drawing/2014/main" id="{556D0A39-D0F3-020D-C165-AB44A21D24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7" name="Heart 826">
                      <a:extLst>
                        <a:ext uri="{FF2B5EF4-FFF2-40B4-BE49-F238E27FC236}">
                          <a16:creationId xmlns:a16="http://schemas.microsoft.com/office/drawing/2014/main" id="{DE7BCB56-F704-ACFD-D383-E1E5FD45209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11" name="Group 810">
                  <a:extLst>
                    <a:ext uri="{FF2B5EF4-FFF2-40B4-BE49-F238E27FC236}">
                      <a16:creationId xmlns:a16="http://schemas.microsoft.com/office/drawing/2014/main" id="{41AA7AB7-40A2-6362-90BA-12AB600B96F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12" name="Heart 811">
                    <a:extLst>
                      <a:ext uri="{FF2B5EF4-FFF2-40B4-BE49-F238E27FC236}">
                        <a16:creationId xmlns:a16="http://schemas.microsoft.com/office/drawing/2014/main" id="{F1B0F19E-4945-6627-EAF2-F782C5857CB3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13" name="Group 812">
                    <a:extLst>
                      <a:ext uri="{FF2B5EF4-FFF2-40B4-BE49-F238E27FC236}">
                        <a16:creationId xmlns:a16="http://schemas.microsoft.com/office/drawing/2014/main" id="{5D0FB0E4-181A-05B0-7857-E2B7369B3A7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14" name="Heart 813">
                      <a:extLst>
                        <a:ext uri="{FF2B5EF4-FFF2-40B4-BE49-F238E27FC236}">
                          <a16:creationId xmlns:a16="http://schemas.microsoft.com/office/drawing/2014/main" id="{AD0D7F39-89FE-2821-393D-5170D5A868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5" name="Heart 814">
                      <a:extLst>
                        <a:ext uri="{FF2B5EF4-FFF2-40B4-BE49-F238E27FC236}">
                          <a16:creationId xmlns:a16="http://schemas.microsoft.com/office/drawing/2014/main" id="{A9210C0D-894D-99B4-7D16-8008FC9FF04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6" name="Heart 815">
                      <a:extLst>
                        <a:ext uri="{FF2B5EF4-FFF2-40B4-BE49-F238E27FC236}">
                          <a16:creationId xmlns:a16="http://schemas.microsoft.com/office/drawing/2014/main" id="{AC135822-E047-FDC0-07EC-3A6F3ECC694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7" name="Heart 816">
                      <a:extLst>
                        <a:ext uri="{FF2B5EF4-FFF2-40B4-BE49-F238E27FC236}">
                          <a16:creationId xmlns:a16="http://schemas.microsoft.com/office/drawing/2014/main" id="{ED081202-1286-517C-3AB0-C60E1A20EDA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8" name="Heart 817">
                      <a:extLst>
                        <a:ext uri="{FF2B5EF4-FFF2-40B4-BE49-F238E27FC236}">
                          <a16:creationId xmlns:a16="http://schemas.microsoft.com/office/drawing/2014/main" id="{20DAE59B-E0E2-A8AB-D92E-67166272C7C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9" name="Heart 818">
                      <a:extLst>
                        <a:ext uri="{FF2B5EF4-FFF2-40B4-BE49-F238E27FC236}">
                          <a16:creationId xmlns:a16="http://schemas.microsoft.com/office/drawing/2014/main" id="{67D081DC-4620-B50D-7D80-B69A4EDB11D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2" name="Group 781">
                <a:extLst>
                  <a:ext uri="{FF2B5EF4-FFF2-40B4-BE49-F238E27FC236}">
                    <a16:creationId xmlns:a16="http://schemas.microsoft.com/office/drawing/2014/main" id="{1E8B8CC7-69B7-C6EB-B4F7-A34C9B66E14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83" name="Group 782">
                  <a:extLst>
                    <a:ext uri="{FF2B5EF4-FFF2-40B4-BE49-F238E27FC236}">
                      <a16:creationId xmlns:a16="http://schemas.microsoft.com/office/drawing/2014/main" id="{71ACE130-8550-B348-E1EC-1214ADA58D72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02" name="Heart 801">
                    <a:extLst>
                      <a:ext uri="{FF2B5EF4-FFF2-40B4-BE49-F238E27FC236}">
                        <a16:creationId xmlns:a16="http://schemas.microsoft.com/office/drawing/2014/main" id="{2BB40FBB-6342-B34E-3274-034AE18798A5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03" name="Group 802">
                    <a:extLst>
                      <a:ext uri="{FF2B5EF4-FFF2-40B4-BE49-F238E27FC236}">
                        <a16:creationId xmlns:a16="http://schemas.microsoft.com/office/drawing/2014/main" id="{6326E154-3A5C-0234-39E6-1BAD97F5F396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04" name="Heart 803">
                      <a:extLst>
                        <a:ext uri="{FF2B5EF4-FFF2-40B4-BE49-F238E27FC236}">
                          <a16:creationId xmlns:a16="http://schemas.microsoft.com/office/drawing/2014/main" id="{EADFE87A-AF43-9DC0-9F3C-F999F7D18C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5" name="Heart 804">
                      <a:extLst>
                        <a:ext uri="{FF2B5EF4-FFF2-40B4-BE49-F238E27FC236}">
                          <a16:creationId xmlns:a16="http://schemas.microsoft.com/office/drawing/2014/main" id="{EF7C1993-86A0-970F-F475-BFC420F5A7E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6" name="Heart 805">
                      <a:extLst>
                        <a:ext uri="{FF2B5EF4-FFF2-40B4-BE49-F238E27FC236}">
                          <a16:creationId xmlns:a16="http://schemas.microsoft.com/office/drawing/2014/main" id="{0365F4A8-3B77-BF29-0D0C-08CD0315DB5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7" name="Heart 806">
                      <a:extLst>
                        <a:ext uri="{FF2B5EF4-FFF2-40B4-BE49-F238E27FC236}">
                          <a16:creationId xmlns:a16="http://schemas.microsoft.com/office/drawing/2014/main" id="{0D3EDAFC-0F5D-634B-1905-BE0771E5F64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8" name="Heart 807">
                      <a:extLst>
                        <a:ext uri="{FF2B5EF4-FFF2-40B4-BE49-F238E27FC236}">
                          <a16:creationId xmlns:a16="http://schemas.microsoft.com/office/drawing/2014/main" id="{22569E41-F17C-9A46-1FC3-C544CAF1328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9" name="Heart 808">
                      <a:extLst>
                        <a:ext uri="{FF2B5EF4-FFF2-40B4-BE49-F238E27FC236}">
                          <a16:creationId xmlns:a16="http://schemas.microsoft.com/office/drawing/2014/main" id="{87DCF4B2-5874-580C-612E-2B88BA68096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84" name="Group 783">
                  <a:extLst>
                    <a:ext uri="{FF2B5EF4-FFF2-40B4-BE49-F238E27FC236}">
                      <a16:creationId xmlns:a16="http://schemas.microsoft.com/office/drawing/2014/main" id="{CF18936C-4214-8B93-C2CB-8819D575D5D4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85" name="Heart 784">
                    <a:extLst>
                      <a:ext uri="{FF2B5EF4-FFF2-40B4-BE49-F238E27FC236}">
                        <a16:creationId xmlns:a16="http://schemas.microsoft.com/office/drawing/2014/main" id="{91C276A5-A8F6-1F9E-AB88-3A978510A20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95" name="Group 794">
                    <a:extLst>
                      <a:ext uri="{FF2B5EF4-FFF2-40B4-BE49-F238E27FC236}">
                        <a16:creationId xmlns:a16="http://schemas.microsoft.com/office/drawing/2014/main" id="{4628A256-F513-88F1-3D78-AD6E97EE0A5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96" name="Heart 795">
                      <a:extLst>
                        <a:ext uri="{FF2B5EF4-FFF2-40B4-BE49-F238E27FC236}">
                          <a16:creationId xmlns:a16="http://schemas.microsoft.com/office/drawing/2014/main" id="{490E8D95-4FFA-6730-6619-8AC0C8180E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7" name="Heart 796">
                      <a:extLst>
                        <a:ext uri="{FF2B5EF4-FFF2-40B4-BE49-F238E27FC236}">
                          <a16:creationId xmlns:a16="http://schemas.microsoft.com/office/drawing/2014/main" id="{68390866-1BBB-D2E9-81C8-D0D7A5487A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8" name="Heart 797">
                      <a:extLst>
                        <a:ext uri="{FF2B5EF4-FFF2-40B4-BE49-F238E27FC236}">
                          <a16:creationId xmlns:a16="http://schemas.microsoft.com/office/drawing/2014/main" id="{83FF06D2-7C54-0809-9D56-303A7F2059B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9" name="Heart 798">
                      <a:extLst>
                        <a:ext uri="{FF2B5EF4-FFF2-40B4-BE49-F238E27FC236}">
                          <a16:creationId xmlns:a16="http://schemas.microsoft.com/office/drawing/2014/main" id="{D0998DED-E8E8-8645-692F-1CD4C5C124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0" name="Heart 799">
                      <a:extLst>
                        <a:ext uri="{FF2B5EF4-FFF2-40B4-BE49-F238E27FC236}">
                          <a16:creationId xmlns:a16="http://schemas.microsoft.com/office/drawing/2014/main" id="{1ACF12E7-F08A-1C93-5F42-DB113A2F4BB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1" name="Heart 800">
                      <a:extLst>
                        <a:ext uri="{FF2B5EF4-FFF2-40B4-BE49-F238E27FC236}">
                          <a16:creationId xmlns:a16="http://schemas.microsoft.com/office/drawing/2014/main" id="{E5E9E5FC-A5FF-9E29-9825-9D02AC3652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2A0C315-2B72-C0C2-5961-5CE2A9655032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243871" y="-1298931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EB0525D-ED03-1867-3D98-3F3DE8AF6B8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44675FF2-3C8C-FD35-B8E9-91C05A391D6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57" name="Heart 56">
                    <a:extLst>
                      <a:ext uri="{FF2B5EF4-FFF2-40B4-BE49-F238E27FC236}">
                        <a16:creationId xmlns:a16="http://schemas.microsoft.com/office/drawing/2014/main" id="{E4086DB8-6A03-60A3-9791-E5793EEDF347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B14F6071-3E34-263C-0E36-5D3B70DA121B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9" name="Heart 58">
                      <a:extLst>
                        <a:ext uri="{FF2B5EF4-FFF2-40B4-BE49-F238E27FC236}">
                          <a16:creationId xmlns:a16="http://schemas.microsoft.com/office/drawing/2014/main" id="{DF806409-E38D-592A-08C5-86335D0CC3F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0" name="Heart 59">
                      <a:extLst>
                        <a:ext uri="{FF2B5EF4-FFF2-40B4-BE49-F238E27FC236}">
                          <a16:creationId xmlns:a16="http://schemas.microsoft.com/office/drawing/2014/main" id="{23199BD0-7F85-5D71-BDB6-8495D9B4150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1" name="Heart 60">
                      <a:extLst>
                        <a:ext uri="{FF2B5EF4-FFF2-40B4-BE49-F238E27FC236}">
                          <a16:creationId xmlns:a16="http://schemas.microsoft.com/office/drawing/2014/main" id="{2793A755-6C1A-3EF5-6F08-FEF9340417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" name="Heart 61">
                      <a:extLst>
                        <a:ext uri="{FF2B5EF4-FFF2-40B4-BE49-F238E27FC236}">
                          <a16:creationId xmlns:a16="http://schemas.microsoft.com/office/drawing/2014/main" id="{0D1FCAAF-BE43-AE9F-F7D6-6777A2A99F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3" name="Heart 62">
                      <a:extLst>
                        <a:ext uri="{FF2B5EF4-FFF2-40B4-BE49-F238E27FC236}">
                          <a16:creationId xmlns:a16="http://schemas.microsoft.com/office/drawing/2014/main" id="{D4FF47BA-1B2D-AE32-36BB-DC8CE9B9CB3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7" name="Heart 756">
                      <a:extLst>
                        <a:ext uri="{FF2B5EF4-FFF2-40B4-BE49-F238E27FC236}">
                          <a16:creationId xmlns:a16="http://schemas.microsoft.com/office/drawing/2014/main" id="{A6856173-73EE-82C0-EC9A-8992269E82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C4D33E14-096D-CAAB-635C-4FF0A459810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49" name="Heart 48">
                    <a:extLst>
                      <a:ext uri="{FF2B5EF4-FFF2-40B4-BE49-F238E27FC236}">
                        <a16:creationId xmlns:a16="http://schemas.microsoft.com/office/drawing/2014/main" id="{8AC15311-8F86-E179-C746-37EDCCA6634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0" name="Group 49">
                    <a:extLst>
                      <a:ext uri="{FF2B5EF4-FFF2-40B4-BE49-F238E27FC236}">
                        <a16:creationId xmlns:a16="http://schemas.microsoft.com/office/drawing/2014/main" id="{91D28EF0-D767-DE7E-865A-9B46A70C420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1" name="Heart 50">
                      <a:extLst>
                        <a:ext uri="{FF2B5EF4-FFF2-40B4-BE49-F238E27FC236}">
                          <a16:creationId xmlns:a16="http://schemas.microsoft.com/office/drawing/2014/main" id="{518A032E-15D2-9048-F93E-181AF26F08C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2" name="Heart 51">
                      <a:extLst>
                        <a:ext uri="{FF2B5EF4-FFF2-40B4-BE49-F238E27FC236}">
                          <a16:creationId xmlns:a16="http://schemas.microsoft.com/office/drawing/2014/main" id="{07C59389-A935-CAF7-6444-D80D432B8A1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3" name="Heart 52">
                      <a:extLst>
                        <a:ext uri="{FF2B5EF4-FFF2-40B4-BE49-F238E27FC236}">
                          <a16:creationId xmlns:a16="http://schemas.microsoft.com/office/drawing/2014/main" id="{0B9751CF-CBC0-8DA8-C59E-4B434DD1413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4" name="Heart 53">
                      <a:extLst>
                        <a:ext uri="{FF2B5EF4-FFF2-40B4-BE49-F238E27FC236}">
                          <a16:creationId xmlns:a16="http://schemas.microsoft.com/office/drawing/2014/main" id="{988AB68C-7896-BB57-0211-EDBBE10F825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5" name="Heart 54">
                      <a:extLst>
                        <a:ext uri="{FF2B5EF4-FFF2-40B4-BE49-F238E27FC236}">
                          <a16:creationId xmlns:a16="http://schemas.microsoft.com/office/drawing/2014/main" id="{A60C30E7-3BDE-23FE-03F3-6BDA525BB87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6" name="Heart 55">
                      <a:extLst>
                        <a:ext uri="{FF2B5EF4-FFF2-40B4-BE49-F238E27FC236}">
                          <a16:creationId xmlns:a16="http://schemas.microsoft.com/office/drawing/2014/main" id="{4E3BA9F3-DC5C-FFA0-B3FB-2642E443009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F0609D3-15FE-9A5B-B203-50174110F7C8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86A6E469-5976-1921-338D-2713EDCAE9F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9" name="Heart 38">
                    <a:extLst>
                      <a:ext uri="{FF2B5EF4-FFF2-40B4-BE49-F238E27FC236}">
                        <a16:creationId xmlns:a16="http://schemas.microsoft.com/office/drawing/2014/main" id="{CD3C640F-2434-BFEB-EFCD-1CD25350267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4B7ACF9E-3BD7-CA5B-AEA6-67EE9F8BF754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41" name="Heart 40">
                      <a:extLst>
                        <a:ext uri="{FF2B5EF4-FFF2-40B4-BE49-F238E27FC236}">
                          <a16:creationId xmlns:a16="http://schemas.microsoft.com/office/drawing/2014/main" id="{CAA43538-FD77-46C4-D9E8-9516CCF6EEE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2" name="Heart 41">
                      <a:extLst>
                        <a:ext uri="{FF2B5EF4-FFF2-40B4-BE49-F238E27FC236}">
                          <a16:creationId xmlns:a16="http://schemas.microsoft.com/office/drawing/2014/main" id="{D62B3D08-A090-A2CA-40BC-AA2D8E7091C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3" name="Heart 42">
                      <a:extLst>
                        <a:ext uri="{FF2B5EF4-FFF2-40B4-BE49-F238E27FC236}">
                          <a16:creationId xmlns:a16="http://schemas.microsoft.com/office/drawing/2014/main" id="{DD411787-CB4D-7538-6A53-26E48FC06C2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" name="Heart 43">
                      <a:extLst>
                        <a:ext uri="{FF2B5EF4-FFF2-40B4-BE49-F238E27FC236}">
                          <a16:creationId xmlns:a16="http://schemas.microsoft.com/office/drawing/2014/main" id="{6722AD2A-603C-F713-6E14-8B187BFDFE4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" name="Heart 44">
                      <a:extLst>
                        <a:ext uri="{FF2B5EF4-FFF2-40B4-BE49-F238E27FC236}">
                          <a16:creationId xmlns:a16="http://schemas.microsoft.com/office/drawing/2014/main" id="{50A9BBEC-8FC2-F088-9B51-13829F4AC2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6" name="Heart 45">
                      <a:extLst>
                        <a:ext uri="{FF2B5EF4-FFF2-40B4-BE49-F238E27FC236}">
                          <a16:creationId xmlns:a16="http://schemas.microsoft.com/office/drawing/2014/main" id="{94280A81-C429-4A5C-98F8-6C3D8F57550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B69549AC-51CD-9B9B-33C7-84603FBB568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1" name="Heart 30">
                    <a:extLst>
                      <a:ext uri="{FF2B5EF4-FFF2-40B4-BE49-F238E27FC236}">
                        <a16:creationId xmlns:a16="http://schemas.microsoft.com/office/drawing/2014/main" id="{1B1EE5AA-F9D4-11BA-E8AD-9F882D9F1020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3115983C-9BC4-E483-8595-AD2E9FDDABA7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33" name="Heart 32">
                      <a:extLst>
                        <a:ext uri="{FF2B5EF4-FFF2-40B4-BE49-F238E27FC236}">
                          <a16:creationId xmlns:a16="http://schemas.microsoft.com/office/drawing/2014/main" id="{AFAB545C-AB60-BD2B-47A7-FA34580E475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4" name="Heart 33">
                      <a:extLst>
                        <a:ext uri="{FF2B5EF4-FFF2-40B4-BE49-F238E27FC236}">
                          <a16:creationId xmlns:a16="http://schemas.microsoft.com/office/drawing/2014/main" id="{47DA53BF-0BD8-910B-F6A1-AAA745AE24A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" name="Heart 34">
                      <a:extLst>
                        <a:ext uri="{FF2B5EF4-FFF2-40B4-BE49-F238E27FC236}">
                          <a16:creationId xmlns:a16="http://schemas.microsoft.com/office/drawing/2014/main" id="{89EA67E3-3FCC-8E3B-6FB8-38EB4276BE2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6" name="Heart 35">
                      <a:extLst>
                        <a:ext uri="{FF2B5EF4-FFF2-40B4-BE49-F238E27FC236}">
                          <a16:creationId xmlns:a16="http://schemas.microsoft.com/office/drawing/2014/main" id="{57B41451-E133-CA80-C73E-26C031F7C0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7" name="Heart 36">
                      <a:extLst>
                        <a:ext uri="{FF2B5EF4-FFF2-40B4-BE49-F238E27FC236}">
                          <a16:creationId xmlns:a16="http://schemas.microsoft.com/office/drawing/2014/main" id="{50EC4EBF-CB64-C8D0-AC0D-ED3B61DB543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" name="Heart 37">
                      <a:extLst>
                        <a:ext uri="{FF2B5EF4-FFF2-40B4-BE49-F238E27FC236}">
                          <a16:creationId xmlns:a16="http://schemas.microsoft.com/office/drawing/2014/main" id="{9FE47F0B-9201-67DC-AAEA-FE4F336D2BF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D3253FC-870D-DBEF-9819-ED7C536441E0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1E53EF0-A61D-BACC-4FF7-39D93BE8657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21" name="Heart 20">
                    <a:extLst>
                      <a:ext uri="{FF2B5EF4-FFF2-40B4-BE49-F238E27FC236}">
                        <a16:creationId xmlns:a16="http://schemas.microsoft.com/office/drawing/2014/main" id="{321B7316-7CCD-63DE-ECDE-7420C197A462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3855F490-5A07-0D7A-AF14-DFAE20E84A6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23" name="Heart 22">
                      <a:extLst>
                        <a:ext uri="{FF2B5EF4-FFF2-40B4-BE49-F238E27FC236}">
                          <a16:creationId xmlns:a16="http://schemas.microsoft.com/office/drawing/2014/main" id="{29DF7115-B821-E712-4172-CB2E3573D89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4" name="Heart 23">
                      <a:extLst>
                        <a:ext uri="{FF2B5EF4-FFF2-40B4-BE49-F238E27FC236}">
                          <a16:creationId xmlns:a16="http://schemas.microsoft.com/office/drawing/2014/main" id="{568FD209-1AA1-93F8-7165-0206A10FCD1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" name="Heart 24">
                      <a:extLst>
                        <a:ext uri="{FF2B5EF4-FFF2-40B4-BE49-F238E27FC236}">
                          <a16:creationId xmlns:a16="http://schemas.microsoft.com/office/drawing/2014/main" id="{A4AF5F45-8AA5-C8EF-1F12-6AB91D7AEF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6" name="Heart 25">
                      <a:extLst>
                        <a:ext uri="{FF2B5EF4-FFF2-40B4-BE49-F238E27FC236}">
                          <a16:creationId xmlns:a16="http://schemas.microsoft.com/office/drawing/2014/main" id="{DFEFA039-DED8-11F1-B4E1-23B0B55B2CD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" name="Heart 26">
                      <a:extLst>
                        <a:ext uri="{FF2B5EF4-FFF2-40B4-BE49-F238E27FC236}">
                          <a16:creationId xmlns:a16="http://schemas.microsoft.com/office/drawing/2014/main" id="{81EFCAF7-93AB-C994-37E8-B4E773FEEE4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" name="Heart 27">
                      <a:extLst>
                        <a:ext uri="{FF2B5EF4-FFF2-40B4-BE49-F238E27FC236}">
                          <a16:creationId xmlns:a16="http://schemas.microsoft.com/office/drawing/2014/main" id="{40A72B47-F7DD-FC1C-7CA8-9A88E28457A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BDDC45EC-E68C-F731-B97A-9D43A499073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13" name="Heart 12">
                    <a:extLst>
                      <a:ext uri="{FF2B5EF4-FFF2-40B4-BE49-F238E27FC236}">
                        <a16:creationId xmlns:a16="http://schemas.microsoft.com/office/drawing/2014/main" id="{EFEE9891-4AC1-BDE7-416F-4BB1D91199E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2ECC2C5D-6743-EF36-F6E5-804FED5C943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15" name="Heart 14">
                      <a:extLst>
                        <a:ext uri="{FF2B5EF4-FFF2-40B4-BE49-F238E27FC236}">
                          <a16:creationId xmlns:a16="http://schemas.microsoft.com/office/drawing/2014/main" id="{8B8F4F1F-D5AC-D760-34A8-05A89A90708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6" name="Heart 15">
                      <a:extLst>
                        <a:ext uri="{FF2B5EF4-FFF2-40B4-BE49-F238E27FC236}">
                          <a16:creationId xmlns:a16="http://schemas.microsoft.com/office/drawing/2014/main" id="{22B8B7E3-5068-7099-1BAD-247CF3EC7CE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" name="Heart 16">
                      <a:extLst>
                        <a:ext uri="{FF2B5EF4-FFF2-40B4-BE49-F238E27FC236}">
                          <a16:creationId xmlns:a16="http://schemas.microsoft.com/office/drawing/2014/main" id="{3DBF4697-AE9E-4B5B-BD4A-0437201F01F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" name="Heart 17">
                      <a:extLst>
                        <a:ext uri="{FF2B5EF4-FFF2-40B4-BE49-F238E27FC236}">
                          <a16:creationId xmlns:a16="http://schemas.microsoft.com/office/drawing/2014/main" id="{6CA2D22A-BD77-DDFA-9242-683CA87D8F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" name="Heart 18">
                      <a:extLst>
                        <a:ext uri="{FF2B5EF4-FFF2-40B4-BE49-F238E27FC236}">
                          <a16:creationId xmlns:a16="http://schemas.microsoft.com/office/drawing/2014/main" id="{B02BFAF2-494F-84B4-4DA1-085FDF4B38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" name="Heart 19">
                      <a:extLst>
                        <a:ext uri="{FF2B5EF4-FFF2-40B4-BE49-F238E27FC236}">
                          <a16:creationId xmlns:a16="http://schemas.microsoft.com/office/drawing/2014/main" id="{6D397998-57F8-7025-D98A-D128AB99C75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</p:grpSp>
      <p:grpSp>
        <p:nvGrpSpPr>
          <p:cNvPr id="849" name="Group 848">
            <a:extLst>
              <a:ext uri="{FF2B5EF4-FFF2-40B4-BE49-F238E27FC236}">
                <a16:creationId xmlns:a16="http://schemas.microsoft.com/office/drawing/2014/main" id="{74FF012A-5DC7-53D6-3B7D-FA0AD62A7EDF}"/>
              </a:ext>
            </a:extLst>
          </p:cNvPr>
          <p:cNvGrpSpPr/>
          <p:nvPr/>
        </p:nvGrpSpPr>
        <p:grpSpPr>
          <a:xfrm>
            <a:off x="520353" y="1470945"/>
            <a:ext cx="11013284" cy="3503820"/>
            <a:chOff x="520353" y="1998758"/>
            <a:chExt cx="6245526" cy="2792304"/>
          </a:xfrm>
        </p:grpSpPr>
        <p:sp>
          <p:nvSpPr>
            <p:cNvPr id="847" name="TextBox 846">
              <a:extLst>
                <a:ext uri="{FF2B5EF4-FFF2-40B4-BE49-F238E27FC236}">
                  <a16:creationId xmlns:a16="http://schemas.microsoft.com/office/drawing/2014/main" id="{CD9F8FAC-CFED-E1C9-A613-05F6A0C89232}"/>
                </a:ext>
              </a:extLst>
            </p:cNvPr>
            <p:cNvSpPr txBox="1"/>
            <p:nvPr/>
          </p:nvSpPr>
          <p:spPr>
            <a:xfrm>
              <a:off x="520353" y="2509988"/>
              <a:ext cx="6245526" cy="22810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System Font Regular"/>
                <a:buChar char="♡"/>
              </a:pPr>
              <a:r>
                <a:rPr lang="en-US" sz="2000" dirty="0">
                  <a:solidFill>
                    <a:schemeClr val="accent2">
                      <a:lumMod val="75000"/>
                    </a:schemeClr>
                  </a:solidFill>
                  <a:latin typeface="Lilita One" panose="02000000000000000000" pitchFamily="2" charset="0"/>
                </a:rPr>
                <a:t>Landline and cellphone-based survey following a questionnaire created by the CDC (Centers for Disease Control and Prevention) and BRFSS (Behavioral Risk Factor Surveillance System)</a:t>
              </a:r>
            </a:p>
            <a:p>
              <a:pPr marL="342900" indent="-342900">
                <a:buFont typeface="System Font Regular"/>
                <a:buChar char="♡"/>
              </a:pPr>
              <a:endParaRPr lang="en-US" sz="20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endParaRPr>
            </a:p>
            <a:p>
              <a:pPr marL="342900" indent="-342900">
                <a:buFont typeface="System Font Regular"/>
                <a:buChar char="♡"/>
              </a:pPr>
              <a:r>
                <a:rPr lang="en-US" sz="2000" dirty="0">
                  <a:solidFill>
                    <a:schemeClr val="accent2">
                      <a:lumMod val="75000"/>
                    </a:schemeClr>
                  </a:solidFill>
                  <a:latin typeface="Lilita One" panose="02000000000000000000" pitchFamily="2" charset="0"/>
                </a:rPr>
                <a:t>Data collected from across the United States with each state having the ability to include modules for specific topics </a:t>
              </a:r>
            </a:p>
            <a:p>
              <a:pPr marL="342900" indent="-342900">
                <a:buFont typeface="System Font Regular"/>
                <a:buChar char="♡"/>
              </a:pPr>
              <a:endParaRPr lang="en-US" sz="20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endParaRPr>
            </a:p>
            <a:p>
              <a:pPr marL="342900" indent="-342900">
                <a:buFont typeface="System Font Regular"/>
                <a:buChar char="♡"/>
              </a:pPr>
              <a:r>
                <a:rPr lang="en-US" sz="2000" dirty="0">
                  <a:solidFill>
                    <a:schemeClr val="accent2">
                      <a:lumMod val="75000"/>
                    </a:schemeClr>
                  </a:solidFill>
                  <a:latin typeface="Lilita One" panose="02000000000000000000" pitchFamily="2" charset="0"/>
                </a:rPr>
                <a:t>319,975 participants in the self-reported survey </a:t>
              </a:r>
            </a:p>
            <a:p>
              <a:pPr marL="342900" indent="-342900">
                <a:buFont typeface="System Font Regular"/>
                <a:buChar char="♡"/>
              </a:pPr>
              <a:endParaRPr lang="en-US" sz="20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endParaRPr>
            </a:p>
            <a:p>
              <a:pPr marL="342900" indent="-342900">
                <a:buFont typeface="System Font Regular"/>
                <a:buChar char="♡"/>
              </a:pPr>
              <a:r>
                <a:rPr lang="en-US" sz="2000" dirty="0">
                  <a:solidFill>
                    <a:schemeClr val="accent2">
                      <a:lumMod val="75000"/>
                    </a:schemeClr>
                  </a:solidFill>
                  <a:latin typeface="Lilita One" panose="02000000000000000000" pitchFamily="2" charset="0"/>
                </a:rPr>
                <a:t>Of those, 27,373 reported having heart disease</a:t>
              </a:r>
            </a:p>
          </p:txBody>
        </p:sp>
        <p:sp>
          <p:nvSpPr>
            <p:cNvPr id="848" name="TextBox 847">
              <a:extLst>
                <a:ext uri="{FF2B5EF4-FFF2-40B4-BE49-F238E27FC236}">
                  <a16:creationId xmlns:a16="http://schemas.microsoft.com/office/drawing/2014/main" id="{C9946C3E-5020-B5BF-CD26-83F3AF92B728}"/>
                </a:ext>
              </a:extLst>
            </p:cNvPr>
            <p:cNvSpPr txBox="1"/>
            <p:nvPr/>
          </p:nvSpPr>
          <p:spPr>
            <a:xfrm>
              <a:off x="1991596" y="1998758"/>
              <a:ext cx="3303038" cy="416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n>
                    <a:solidFill>
                      <a:schemeClr val="bg1"/>
                    </a:solidFill>
                  </a:ln>
                  <a:noFill/>
                  <a:latin typeface="Lilita One" panose="02000000000000000000" pitchFamily="2" charset="0"/>
                </a:rPr>
                <a:t>OUR DATA</a:t>
              </a:r>
            </a:p>
          </p:txBody>
        </p:sp>
      </p:grpSp>
      <p:sp>
        <p:nvSpPr>
          <p:cNvPr id="706" name="TextBox 705">
            <a:extLst>
              <a:ext uri="{FF2B5EF4-FFF2-40B4-BE49-F238E27FC236}">
                <a16:creationId xmlns:a16="http://schemas.microsoft.com/office/drawing/2014/main" id="{56277E32-7E5D-C73E-C236-CD69832C8BBD}"/>
              </a:ext>
            </a:extLst>
          </p:cNvPr>
          <p:cNvSpPr txBox="1"/>
          <p:nvPr/>
        </p:nvSpPr>
        <p:spPr>
          <a:xfrm>
            <a:off x="10312924" y="339365"/>
            <a:ext cx="1318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Oluwaseun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68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roup 808">
            <a:extLst>
              <a:ext uri="{FF2B5EF4-FFF2-40B4-BE49-F238E27FC236}">
                <a16:creationId xmlns:a16="http://schemas.microsoft.com/office/drawing/2014/main" id="{3A562548-76AD-F407-821A-6AC591C3ED47}"/>
              </a:ext>
            </a:extLst>
          </p:cNvPr>
          <p:cNvGrpSpPr/>
          <p:nvPr/>
        </p:nvGrpSpPr>
        <p:grpSpPr>
          <a:xfrm>
            <a:off x="-194099" y="-1199934"/>
            <a:ext cx="10309140" cy="9060309"/>
            <a:chOff x="-194099" y="-1199934"/>
            <a:chExt cx="10309140" cy="9060309"/>
          </a:xfrm>
          <a:solidFill>
            <a:schemeClr val="accent2">
              <a:lumMod val="20000"/>
              <a:lumOff val="80000"/>
            </a:schemeClr>
          </a:solidFill>
        </p:grpSpPr>
        <p:pic>
          <p:nvPicPr>
            <p:cNvPr id="803" name="Graphic 802" descr="Heart organ outline">
              <a:extLst>
                <a:ext uri="{FF2B5EF4-FFF2-40B4-BE49-F238E27FC236}">
                  <a16:creationId xmlns:a16="http://schemas.microsoft.com/office/drawing/2014/main" id="{E35B4E73-AD3F-0351-3977-FE4A681DE9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94099" y="1380667"/>
              <a:ext cx="2684293" cy="2684293"/>
            </a:xfrm>
            <a:prstGeom prst="rect">
              <a:avLst/>
            </a:prstGeom>
          </p:spPr>
        </p:pic>
        <p:pic>
          <p:nvPicPr>
            <p:cNvPr id="804" name="Graphic 803" descr="Heart organ outline">
              <a:extLst>
                <a:ext uri="{FF2B5EF4-FFF2-40B4-BE49-F238E27FC236}">
                  <a16:creationId xmlns:a16="http://schemas.microsoft.com/office/drawing/2014/main" id="{343EB62C-7B3F-18C6-93C9-B0F32EB98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53988" y="5176082"/>
              <a:ext cx="2684293" cy="2684293"/>
            </a:xfrm>
            <a:prstGeom prst="rect">
              <a:avLst/>
            </a:prstGeom>
          </p:spPr>
        </p:pic>
        <p:pic>
          <p:nvPicPr>
            <p:cNvPr id="806" name="Graphic 805" descr="Heart organ outline">
              <a:extLst>
                <a:ext uri="{FF2B5EF4-FFF2-40B4-BE49-F238E27FC236}">
                  <a16:creationId xmlns:a16="http://schemas.microsoft.com/office/drawing/2014/main" id="{FC792E29-4B56-1087-238E-1C3DE743B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430748" y="-1199934"/>
              <a:ext cx="2684293" cy="2684293"/>
            </a:xfrm>
            <a:prstGeom prst="rect">
              <a:avLst/>
            </a:prstGeom>
          </p:spPr>
        </p:pic>
        <p:pic>
          <p:nvPicPr>
            <p:cNvPr id="807" name="Graphic 806" descr="Heart organ outline">
              <a:extLst>
                <a:ext uri="{FF2B5EF4-FFF2-40B4-BE49-F238E27FC236}">
                  <a16:creationId xmlns:a16="http://schemas.microsoft.com/office/drawing/2014/main" id="{D36B8B75-8074-784C-CEF7-91DABC59E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15736" y="-661016"/>
              <a:ext cx="3451302" cy="3451302"/>
            </a:xfrm>
            <a:prstGeom prst="rect">
              <a:avLst/>
            </a:prstGeom>
          </p:spPr>
        </p:pic>
      </p:grpSp>
      <p:pic>
        <p:nvPicPr>
          <p:cNvPr id="805" name="Graphic 804" descr="Heart organ outline">
            <a:extLst>
              <a:ext uri="{FF2B5EF4-FFF2-40B4-BE49-F238E27FC236}">
                <a16:creationId xmlns:a16="http://schemas.microsoft.com/office/drawing/2014/main" id="{2947E212-CE69-DCEC-EFF7-A4912FD48D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82401" y="2790286"/>
            <a:ext cx="1570982" cy="1570982"/>
          </a:xfrm>
          <a:prstGeom prst="rect">
            <a:avLst/>
          </a:prstGeom>
        </p:spPr>
      </p:pic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083" y="375575"/>
            <a:ext cx="7640782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Lilita One" panose="02000000000000000000" pitchFamily="2" charset="0"/>
              </a:rPr>
              <a:t>DEMOGRAPHICS: AGE</a:t>
            </a:r>
            <a:endParaRPr lang="en-US" sz="6000" u="sng" dirty="0">
              <a:solidFill>
                <a:schemeClr val="bg1"/>
              </a:solidFill>
              <a:latin typeface="Lilita One" panose="02000000000000000000" pitchFamily="2" charset="0"/>
            </a:endParaRP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43795" y="2845087"/>
            <a:ext cx="4253789" cy="4253789"/>
          </a:xfrm>
          <a:prstGeom prst="rect">
            <a:avLst/>
          </a:prstGeom>
        </p:spPr>
      </p:pic>
      <p:pic>
        <p:nvPicPr>
          <p:cNvPr id="808" name="Graphic 807" descr="Heart organ outline">
            <a:extLst>
              <a:ext uri="{FF2B5EF4-FFF2-40B4-BE49-F238E27FC236}">
                <a16:creationId xmlns:a16="http://schemas.microsoft.com/office/drawing/2014/main" id="{0F62D3FE-C2A6-EFD3-4676-8CD1A9255E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52894" y="1690688"/>
            <a:ext cx="2684293" cy="2684293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908C44A-5BA7-1B2D-C74C-7E236F3CF810}"/>
              </a:ext>
            </a:extLst>
          </p:cNvPr>
          <p:cNvSpPr/>
          <p:nvPr/>
        </p:nvSpPr>
        <p:spPr>
          <a:xfrm>
            <a:off x="6153721" y="2923558"/>
            <a:ext cx="5722566" cy="3763816"/>
          </a:xfrm>
          <a:prstGeom prst="round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E825B2-9400-204C-3691-4D10F0DBE358}"/>
              </a:ext>
            </a:extLst>
          </p:cNvPr>
          <p:cNvSpPr/>
          <p:nvPr/>
        </p:nvSpPr>
        <p:spPr>
          <a:xfrm>
            <a:off x="761498" y="1444073"/>
            <a:ext cx="4918293" cy="3451302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926A81-36EC-A275-7B42-FB6ECB594DCC}"/>
              </a:ext>
            </a:extLst>
          </p:cNvPr>
          <p:cNvSpPr txBox="1"/>
          <p:nvPr/>
        </p:nvSpPr>
        <p:spPr>
          <a:xfrm>
            <a:off x="761498" y="5176082"/>
            <a:ext cx="49182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Heart disease gradually increases in prevalence with each age category with one exception in the 75-79 age category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C71F42-D3DE-6355-10B9-173272E66EFF}"/>
              </a:ext>
            </a:extLst>
          </p:cNvPr>
          <p:cNvSpPr txBox="1"/>
          <p:nvPr/>
        </p:nvSpPr>
        <p:spPr>
          <a:xfrm>
            <a:off x="6153722" y="1347326"/>
            <a:ext cx="572256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We predicted that as the age group increases the pervasiveness of heart disease would also increase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Looking at the charts, our prediction would appear to be correct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However, the correlation coefficient shows a statistically low correlation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DD530E-1F53-6101-AB19-041E85C35B9B}"/>
              </a:ext>
            </a:extLst>
          </p:cNvPr>
          <p:cNvSpPr txBox="1"/>
          <p:nvPr/>
        </p:nvSpPr>
        <p:spPr>
          <a:xfrm>
            <a:off x="10463753" y="190909"/>
            <a:ext cx="1318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Oluwaseun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849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/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DA1CC5BD-25A8-F546-2351-3E9F2EC741CF}"/>
              </a:ext>
            </a:extLst>
          </p:cNvPr>
          <p:cNvGrpSpPr/>
          <p:nvPr/>
        </p:nvGrpSpPr>
        <p:grpSpPr>
          <a:xfrm>
            <a:off x="6784648" y="24049"/>
            <a:ext cx="807289" cy="1913058"/>
            <a:chOff x="6773387" y="-39240"/>
            <a:chExt cx="807289" cy="1913058"/>
          </a:xfrm>
        </p:grpSpPr>
        <p:sp>
          <p:nvSpPr>
            <p:cNvPr id="777" name="Heart 776">
              <a:extLst>
                <a:ext uri="{FF2B5EF4-FFF2-40B4-BE49-F238E27FC236}">
                  <a16:creationId xmlns:a16="http://schemas.microsoft.com/office/drawing/2014/main" id="{4B9B1E50-147C-828C-DA9B-5EA77FE7153C}"/>
                </a:ext>
              </a:extLst>
            </p:cNvPr>
            <p:cNvSpPr/>
            <p:nvPr/>
          </p:nvSpPr>
          <p:spPr>
            <a:xfrm>
              <a:off x="6773387" y="1200957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8" name="Heart 777">
              <a:extLst>
                <a:ext uri="{FF2B5EF4-FFF2-40B4-BE49-F238E27FC236}">
                  <a16:creationId xmlns:a16="http://schemas.microsoft.com/office/drawing/2014/main" id="{E439ACA7-6D42-2AEA-805A-7971809A6EB1}"/>
                </a:ext>
              </a:extLst>
            </p:cNvPr>
            <p:cNvSpPr/>
            <p:nvPr/>
          </p:nvSpPr>
          <p:spPr>
            <a:xfrm>
              <a:off x="6803042" y="574405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Heart 778">
              <a:extLst>
                <a:ext uri="{FF2B5EF4-FFF2-40B4-BE49-F238E27FC236}">
                  <a16:creationId xmlns:a16="http://schemas.microsoft.com/office/drawing/2014/main" id="{F885B8DC-F987-B077-0AC8-65598CFD94C8}"/>
                </a:ext>
              </a:extLst>
            </p:cNvPr>
            <p:cNvSpPr/>
            <p:nvPr/>
          </p:nvSpPr>
          <p:spPr>
            <a:xfrm>
              <a:off x="6804299" y="-39240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ilita One" panose="02000000000000000000" pitchFamily="2" charset="0"/>
              </a:rPr>
              <a:t>DEMOGRAPHICS: RACE</a:t>
            </a:r>
          </a:p>
        </p:txBody>
      </p:sp>
      <p:grpSp>
        <p:nvGrpSpPr>
          <p:cNvPr id="776" name="Group 775">
            <a:extLst>
              <a:ext uri="{FF2B5EF4-FFF2-40B4-BE49-F238E27FC236}">
                <a16:creationId xmlns:a16="http://schemas.microsoft.com/office/drawing/2014/main" id="{39FB56B7-2033-BBA1-5EEB-3F7D8DC939E2}"/>
              </a:ext>
            </a:extLst>
          </p:cNvPr>
          <p:cNvGrpSpPr/>
          <p:nvPr/>
        </p:nvGrpSpPr>
        <p:grpSpPr>
          <a:xfrm>
            <a:off x="4429309" y="3868357"/>
            <a:ext cx="3298160" cy="3205857"/>
            <a:chOff x="4337304" y="3878146"/>
            <a:chExt cx="3298160" cy="3205857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</p:grpSpPr>
        <p:grpSp>
          <p:nvGrpSpPr>
            <p:cNvPr id="775" name="Group 774">
              <a:extLst>
                <a:ext uri="{FF2B5EF4-FFF2-40B4-BE49-F238E27FC236}">
                  <a16:creationId xmlns:a16="http://schemas.microsoft.com/office/drawing/2014/main" id="{5145B60F-569D-21E3-789F-2FE9CE6FF76A}"/>
                </a:ext>
              </a:extLst>
            </p:cNvPr>
            <p:cNvGrpSpPr/>
            <p:nvPr/>
          </p:nvGrpSpPr>
          <p:grpSpPr>
            <a:xfrm>
              <a:off x="4337304" y="3878146"/>
              <a:ext cx="3290971" cy="3205857"/>
              <a:chOff x="4337304" y="3878146"/>
              <a:chExt cx="3290971" cy="3205857"/>
            </a:xfrm>
            <a:grpFill/>
          </p:grpSpPr>
          <p:sp>
            <p:nvSpPr>
              <p:cNvPr id="763" name="Heart 762">
                <a:extLst>
                  <a:ext uri="{FF2B5EF4-FFF2-40B4-BE49-F238E27FC236}">
                    <a16:creationId xmlns:a16="http://schemas.microsoft.com/office/drawing/2014/main" id="{95319701-B348-A9BD-2746-9CB837376088}"/>
                  </a:ext>
                </a:extLst>
              </p:cNvPr>
              <p:cNvSpPr/>
              <p:nvPr/>
            </p:nvSpPr>
            <p:spPr>
              <a:xfrm>
                <a:off x="6833927" y="3878146"/>
                <a:ext cx="776377" cy="672861"/>
              </a:xfrm>
              <a:prstGeom prst="hear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74" name="Group 773">
                <a:extLst>
                  <a:ext uri="{FF2B5EF4-FFF2-40B4-BE49-F238E27FC236}">
                    <a16:creationId xmlns:a16="http://schemas.microsoft.com/office/drawing/2014/main" id="{127153FF-17AF-6681-8A0C-87C9987CB5A7}"/>
                  </a:ext>
                </a:extLst>
              </p:cNvPr>
              <p:cNvGrpSpPr/>
              <p:nvPr/>
            </p:nvGrpSpPr>
            <p:grpSpPr>
              <a:xfrm>
                <a:off x="4337304" y="4461749"/>
                <a:ext cx="3290971" cy="2622254"/>
                <a:chOff x="4337304" y="4461749"/>
                <a:chExt cx="3290971" cy="2622254"/>
              </a:xfrm>
              <a:grpFill/>
            </p:grpSpPr>
            <p:sp>
              <p:nvSpPr>
                <p:cNvPr id="766" name="Heart 765">
                  <a:extLst>
                    <a:ext uri="{FF2B5EF4-FFF2-40B4-BE49-F238E27FC236}">
                      <a16:creationId xmlns:a16="http://schemas.microsoft.com/office/drawing/2014/main" id="{A657235F-E520-6D00-B845-DE5EE8FF04E8}"/>
                    </a:ext>
                  </a:extLst>
                </p:cNvPr>
                <p:cNvSpPr/>
                <p:nvPr/>
              </p:nvSpPr>
              <p:spPr>
                <a:xfrm>
                  <a:off x="6851898" y="5726202"/>
                  <a:ext cx="776377" cy="672861"/>
                </a:xfrm>
                <a:prstGeom prst="hear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73" name="Group 772">
                  <a:extLst>
                    <a:ext uri="{FF2B5EF4-FFF2-40B4-BE49-F238E27FC236}">
                      <a16:creationId xmlns:a16="http://schemas.microsoft.com/office/drawing/2014/main" id="{37A2C991-9AC7-0D0F-D94C-D9FF5E74CE1D}"/>
                    </a:ext>
                  </a:extLst>
                </p:cNvPr>
                <p:cNvGrpSpPr/>
                <p:nvPr/>
              </p:nvGrpSpPr>
              <p:grpSpPr>
                <a:xfrm>
                  <a:off x="4337304" y="4461749"/>
                  <a:ext cx="2518188" cy="2622254"/>
                  <a:chOff x="4337304" y="4461749"/>
                  <a:chExt cx="2518188" cy="2622254"/>
                </a:xfrm>
                <a:grpFill/>
              </p:grpSpPr>
              <p:sp>
                <p:nvSpPr>
                  <p:cNvPr id="759" name="Heart 758">
                    <a:extLst>
                      <a:ext uri="{FF2B5EF4-FFF2-40B4-BE49-F238E27FC236}">
                        <a16:creationId xmlns:a16="http://schemas.microsoft.com/office/drawing/2014/main" id="{8579A8FE-EB0B-69B3-EFBF-4D784FD8C74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6079115" y="4461749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67" name="Group 766">
                    <a:extLst>
                      <a:ext uri="{FF2B5EF4-FFF2-40B4-BE49-F238E27FC236}">
                        <a16:creationId xmlns:a16="http://schemas.microsoft.com/office/drawing/2014/main" id="{D635B958-0AD9-8D8F-5449-1196F027C558}"/>
                      </a:ext>
                    </a:extLst>
                  </p:cNvPr>
                  <p:cNvGrpSpPr/>
                  <p:nvPr/>
                </p:nvGrpSpPr>
                <p:grpSpPr>
                  <a:xfrm>
                    <a:off x="6044609" y="5090988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0" name="Heart 759">
                      <a:extLst>
                        <a:ext uri="{FF2B5EF4-FFF2-40B4-BE49-F238E27FC236}">
                          <a16:creationId xmlns:a16="http://schemas.microsoft.com/office/drawing/2014/main" id="{64686B21-B4AD-C714-7445-CF2ACD2D82B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1" name="Heart 760">
                      <a:extLst>
                        <a:ext uri="{FF2B5EF4-FFF2-40B4-BE49-F238E27FC236}">
                          <a16:creationId xmlns:a16="http://schemas.microsoft.com/office/drawing/2014/main" id="{02DE2D26-E743-5F37-6776-D37DF9B05B6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2" name="Heart 761">
                      <a:extLst>
                        <a:ext uri="{FF2B5EF4-FFF2-40B4-BE49-F238E27FC236}">
                          <a16:creationId xmlns:a16="http://schemas.microsoft.com/office/drawing/2014/main" id="{2EA146E9-7C9C-0E39-6CBC-41E17CE7D0C3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768" name="Group 767">
                    <a:extLst>
                      <a:ext uri="{FF2B5EF4-FFF2-40B4-BE49-F238E27FC236}">
                        <a16:creationId xmlns:a16="http://schemas.microsoft.com/office/drawing/2014/main" id="{A3EE1DEC-5211-DE93-48DC-B6BAE8DD3FFB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5163635" y="5170945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9" name="Heart 768">
                      <a:extLst>
                        <a:ext uri="{FF2B5EF4-FFF2-40B4-BE49-F238E27FC236}">
                          <a16:creationId xmlns:a16="http://schemas.microsoft.com/office/drawing/2014/main" id="{4AC264B1-8B17-9D54-EFC0-310F654CC75B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70" name="Heart 769">
                      <a:extLst>
                        <a:ext uri="{FF2B5EF4-FFF2-40B4-BE49-F238E27FC236}">
                          <a16:creationId xmlns:a16="http://schemas.microsoft.com/office/drawing/2014/main" id="{A7295321-AC77-4FE4-76C4-47A97810CB9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71" name="Heart 770">
                      <a:extLst>
                        <a:ext uri="{FF2B5EF4-FFF2-40B4-BE49-F238E27FC236}">
                          <a16:creationId xmlns:a16="http://schemas.microsoft.com/office/drawing/2014/main" id="{E22C32AC-79CE-FFE2-4705-E2FE758A32F4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772" name="Heart 771">
                    <a:extLst>
                      <a:ext uri="{FF2B5EF4-FFF2-40B4-BE49-F238E27FC236}">
                        <a16:creationId xmlns:a16="http://schemas.microsoft.com/office/drawing/2014/main" id="{2833E1EC-BB91-602A-3D6C-7B5F1B744D5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337304" y="6380163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758" name="Heart 757">
              <a:extLst>
                <a:ext uri="{FF2B5EF4-FFF2-40B4-BE49-F238E27FC236}">
                  <a16:creationId xmlns:a16="http://schemas.microsoft.com/office/drawing/2014/main" id="{77164749-C971-AF55-1762-4F259902039D}"/>
                </a:ext>
              </a:extLst>
            </p:cNvPr>
            <p:cNvSpPr/>
            <p:nvPr/>
          </p:nvSpPr>
          <p:spPr>
            <a:xfrm>
              <a:off x="6859087" y="6362815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Heart 763">
              <a:extLst>
                <a:ext uri="{FF2B5EF4-FFF2-40B4-BE49-F238E27FC236}">
                  <a16:creationId xmlns:a16="http://schemas.microsoft.com/office/drawing/2014/main" id="{9C231EA6-4272-FA50-B113-4510AC5A5715}"/>
                </a:ext>
              </a:extLst>
            </p:cNvPr>
            <p:cNvSpPr/>
            <p:nvPr/>
          </p:nvSpPr>
          <p:spPr>
            <a:xfrm>
              <a:off x="6848656" y="448456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Heart 764">
              <a:extLst>
                <a:ext uri="{FF2B5EF4-FFF2-40B4-BE49-F238E27FC236}">
                  <a16:creationId xmlns:a16="http://schemas.microsoft.com/office/drawing/2014/main" id="{584B33E8-9158-B67F-1F94-EB1E67620D14}"/>
                </a:ext>
              </a:extLst>
            </p:cNvPr>
            <p:cNvSpPr/>
            <p:nvPr/>
          </p:nvSpPr>
          <p:spPr>
            <a:xfrm>
              <a:off x="6846141" y="511380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3332718-F8E3-C842-778D-596376CECBB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0800000">
            <a:off x="7717038" y="-1254736"/>
            <a:ext cx="5146363" cy="10321878"/>
            <a:chOff x="7600600" y="-1312263"/>
            <a:chExt cx="5146363" cy="10321878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35B5C1-38DD-37AE-5C7F-1F4B4BD7C68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10800000">
              <a:off x="7600600" y="-1312263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780" name="Group 779">
                <a:extLst>
                  <a:ext uri="{FF2B5EF4-FFF2-40B4-BE49-F238E27FC236}">
                    <a16:creationId xmlns:a16="http://schemas.microsoft.com/office/drawing/2014/main" id="{7EEDAB42-9435-1883-CA46-D6DD90B9E8C4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28" name="Group 827">
                  <a:extLst>
                    <a:ext uri="{FF2B5EF4-FFF2-40B4-BE49-F238E27FC236}">
                      <a16:creationId xmlns:a16="http://schemas.microsoft.com/office/drawing/2014/main" id="{9CA0A302-C8D3-27F6-178A-B33556EC34F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8" name="Heart 837">
                    <a:extLst>
                      <a:ext uri="{FF2B5EF4-FFF2-40B4-BE49-F238E27FC236}">
                        <a16:creationId xmlns:a16="http://schemas.microsoft.com/office/drawing/2014/main" id="{8DF5CE87-0007-E2ED-7F48-ACAB8FC09BF4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9" name="Group 838">
                    <a:extLst>
                      <a:ext uri="{FF2B5EF4-FFF2-40B4-BE49-F238E27FC236}">
                        <a16:creationId xmlns:a16="http://schemas.microsoft.com/office/drawing/2014/main" id="{AD76F2D1-A406-33EF-3CC6-C98945B881D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40" name="Heart 839">
                      <a:extLst>
                        <a:ext uri="{FF2B5EF4-FFF2-40B4-BE49-F238E27FC236}">
                          <a16:creationId xmlns:a16="http://schemas.microsoft.com/office/drawing/2014/main" id="{15997C86-DBC3-BB75-B453-01E3E88E74C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1" name="Heart 840">
                      <a:extLst>
                        <a:ext uri="{FF2B5EF4-FFF2-40B4-BE49-F238E27FC236}">
                          <a16:creationId xmlns:a16="http://schemas.microsoft.com/office/drawing/2014/main" id="{232C39C2-3538-AE17-7DB0-0F87D6D9BD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2" name="Heart 841">
                      <a:extLst>
                        <a:ext uri="{FF2B5EF4-FFF2-40B4-BE49-F238E27FC236}">
                          <a16:creationId xmlns:a16="http://schemas.microsoft.com/office/drawing/2014/main" id="{F311C99E-36B2-381D-5BE8-1780BDC81CA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3" name="Heart 842">
                      <a:extLst>
                        <a:ext uri="{FF2B5EF4-FFF2-40B4-BE49-F238E27FC236}">
                          <a16:creationId xmlns:a16="http://schemas.microsoft.com/office/drawing/2014/main" id="{CDF12051-F1E1-66E9-00FA-E8581373550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4" name="Heart 843">
                      <a:extLst>
                        <a:ext uri="{FF2B5EF4-FFF2-40B4-BE49-F238E27FC236}">
                          <a16:creationId xmlns:a16="http://schemas.microsoft.com/office/drawing/2014/main" id="{992BFB7E-BC2A-0490-8E89-45D9FA943A1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5" name="Heart 844">
                      <a:extLst>
                        <a:ext uri="{FF2B5EF4-FFF2-40B4-BE49-F238E27FC236}">
                          <a16:creationId xmlns:a16="http://schemas.microsoft.com/office/drawing/2014/main" id="{9CA0EEE2-DE98-FDFA-5482-793C6CA64D4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29" name="Group 828">
                  <a:extLst>
                    <a:ext uri="{FF2B5EF4-FFF2-40B4-BE49-F238E27FC236}">
                      <a16:creationId xmlns:a16="http://schemas.microsoft.com/office/drawing/2014/main" id="{D13E7A1B-8599-DF52-58DA-C1BEF93ED91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30" name="Heart 829">
                    <a:extLst>
                      <a:ext uri="{FF2B5EF4-FFF2-40B4-BE49-F238E27FC236}">
                        <a16:creationId xmlns:a16="http://schemas.microsoft.com/office/drawing/2014/main" id="{4647E4BE-9A4A-A7A8-4D65-9E1105841D6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1" name="Group 830">
                    <a:extLst>
                      <a:ext uri="{FF2B5EF4-FFF2-40B4-BE49-F238E27FC236}">
                        <a16:creationId xmlns:a16="http://schemas.microsoft.com/office/drawing/2014/main" id="{C69ED7A3-DFCC-18FA-A49C-53B012EFDF19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32" name="Heart 831">
                      <a:extLst>
                        <a:ext uri="{FF2B5EF4-FFF2-40B4-BE49-F238E27FC236}">
                          <a16:creationId xmlns:a16="http://schemas.microsoft.com/office/drawing/2014/main" id="{7F308FEE-38E7-1A1F-4A31-81DD4410F37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3" name="Heart 832">
                      <a:extLst>
                        <a:ext uri="{FF2B5EF4-FFF2-40B4-BE49-F238E27FC236}">
                          <a16:creationId xmlns:a16="http://schemas.microsoft.com/office/drawing/2014/main" id="{2379816A-0C2C-1785-8065-95DBF071A0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4" name="Heart 833">
                      <a:extLst>
                        <a:ext uri="{FF2B5EF4-FFF2-40B4-BE49-F238E27FC236}">
                          <a16:creationId xmlns:a16="http://schemas.microsoft.com/office/drawing/2014/main" id="{ADDB1EBF-EA2E-91A2-E32A-3806FD623B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5" name="Heart 834">
                      <a:extLst>
                        <a:ext uri="{FF2B5EF4-FFF2-40B4-BE49-F238E27FC236}">
                          <a16:creationId xmlns:a16="http://schemas.microsoft.com/office/drawing/2014/main" id="{AD3AC755-B0DC-2ADF-3150-58230312F4B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6" name="Heart 835">
                      <a:extLst>
                        <a:ext uri="{FF2B5EF4-FFF2-40B4-BE49-F238E27FC236}">
                          <a16:creationId xmlns:a16="http://schemas.microsoft.com/office/drawing/2014/main" id="{E45F79B2-7A44-2473-EE98-A435AA04649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37" name="Heart 836">
                      <a:extLst>
                        <a:ext uri="{FF2B5EF4-FFF2-40B4-BE49-F238E27FC236}">
                          <a16:creationId xmlns:a16="http://schemas.microsoft.com/office/drawing/2014/main" id="{B69D1C56-14D1-8687-8D95-240541E1002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1" name="Group 780">
                <a:extLst>
                  <a:ext uri="{FF2B5EF4-FFF2-40B4-BE49-F238E27FC236}">
                    <a16:creationId xmlns:a16="http://schemas.microsoft.com/office/drawing/2014/main" id="{FB43CFA3-869B-B8D7-F5C3-981A1039013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810" name="Group 809">
                  <a:extLst>
                    <a:ext uri="{FF2B5EF4-FFF2-40B4-BE49-F238E27FC236}">
                      <a16:creationId xmlns:a16="http://schemas.microsoft.com/office/drawing/2014/main" id="{96E6EA2C-EE97-68E5-F4D9-84272B5C51B8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20" name="Heart 819">
                    <a:extLst>
                      <a:ext uri="{FF2B5EF4-FFF2-40B4-BE49-F238E27FC236}">
                        <a16:creationId xmlns:a16="http://schemas.microsoft.com/office/drawing/2014/main" id="{D8F8ADBB-15A7-1070-38DA-F222CCB2EEBE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21" name="Group 820">
                    <a:extLst>
                      <a:ext uri="{FF2B5EF4-FFF2-40B4-BE49-F238E27FC236}">
                        <a16:creationId xmlns:a16="http://schemas.microsoft.com/office/drawing/2014/main" id="{25117CE1-2574-FAD8-16E1-73DA7C7B71A1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22" name="Heart 821">
                      <a:extLst>
                        <a:ext uri="{FF2B5EF4-FFF2-40B4-BE49-F238E27FC236}">
                          <a16:creationId xmlns:a16="http://schemas.microsoft.com/office/drawing/2014/main" id="{719DF21A-FBC5-24C2-9CA7-1DE737E0826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3" name="Heart 822">
                      <a:extLst>
                        <a:ext uri="{FF2B5EF4-FFF2-40B4-BE49-F238E27FC236}">
                          <a16:creationId xmlns:a16="http://schemas.microsoft.com/office/drawing/2014/main" id="{EAAC6011-BF78-4B10-3EFC-183D987E1E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4" name="Heart 823">
                      <a:extLst>
                        <a:ext uri="{FF2B5EF4-FFF2-40B4-BE49-F238E27FC236}">
                          <a16:creationId xmlns:a16="http://schemas.microsoft.com/office/drawing/2014/main" id="{BE7496D4-6474-6CB9-F00E-9D927B8661A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5" name="Heart 824">
                      <a:extLst>
                        <a:ext uri="{FF2B5EF4-FFF2-40B4-BE49-F238E27FC236}">
                          <a16:creationId xmlns:a16="http://schemas.microsoft.com/office/drawing/2014/main" id="{D60D011C-FB8C-925E-8FFB-C70788CF0FA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6" name="Heart 825">
                      <a:extLst>
                        <a:ext uri="{FF2B5EF4-FFF2-40B4-BE49-F238E27FC236}">
                          <a16:creationId xmlns:a16="http://schemas.microsoft.com/office/drawing/2014/main" id="{556D0A39-D0F3-020D-C165-AB44A21D24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7" name="Heart 826">
                      <a:extLst>
                        <a:ext uri="{FF2B5EF4-FFF2-40B4-BE49-F238E27FC236}">
                          <a16:creationId xmlns:a16="http://schemas.microsoft.com/office/drawing/2014/main" id="{DE7BCB56-F704-ACFD-D383-E1E5FD45209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811" name="Group 810">
                  <a:extLst>
                    <a:ext uri="{FF2B5EF4-FFF2-40B4-BE49-F238E27FC236}">
                      <a16:creationId xmlns:a16="http://schemas.microsoft.com/office/drawing/2014/main" id="{41AA7AB7-40A2-6362-90BA-12AB600B96F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12" name="Heart 811">
                    <a:extLst>
                      <a:ext uri="{FF2B5EF4-FFF2-40B4-BE49-F238E27FC236}">
                        <a16:creationId xmlns:a16="http://schemas.microsoft.com/office/drawing/2014/main" id="{F1B0F19E-4945-6627-EAF2-F782C5857CB3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13" name="Group 812">
                    <a:extLst>
                      <a:ext uri="{FF2B5EF4-FFF2-40B4-BE49-F238E27FC236}">
                        <a16:creationId xmlns:a16="http://schemas.microsoft.com/office/drawing/2014/main" id="{5D0FB0E4-181A-05B0-7857-E2B7369B3A7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14" name="Heart 813">
                      <a:extLst>
                        <a:ext uri="{FF2B5EF4-FFF2-40B4-BE49-F238E27FC236}">
                          <a16:creationId xmlns:a16="http://schemas.microsoft.com/office/drawing/2014/main" id="{AD0D7F39-89FE-2821-393D-5170D5A868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5" name="Heart 814">
                      <a:extLst>
                        <a:ext uri="{FF2B5EF4-FFF2-40B4-BE49-F238E27FC236}">
                          <a16:creationId xmlns:a16="http://schemas.microsoft.com/office/drawing/2014/main" id="{A9210C0D-894D-99B4-7D16-8008FC9FF04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6" name="Heart 815">
                      <a:extLst>
                        <a:ext uri="{FF2B5EF4-FFF2-40B4-BE49-F238E27FC236}">
                          <a16:creationId xmlns:a16="http://schemas.microsoft.com/office/drawing/2014/main" id="{AC135822-E047-FDC0-07EC-3A6F3ECC694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7" name="Heart 816">
                      <a:extLst>
                        <a:ext uri="{FF2B5EF4-FFF2-40B4-BE49-F238E27FC236}">
                          <a16:creationId xmlns:a16="http://schemas.microsoft.com/office/drawing/2014/main" id="{ED081202-1286-517C-3AB0-C60E1A20EDA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8" name="Heart 817">
                      <a:extLst>
                        <a:ext uri="{FF2B5EF4-FFF2-40B4-BE49-F238E27FC236}">
                          <a16:creationId xmlns:a16="http://schemas.microsoft.com/office/drawing/2014/main" id="{20DAE59B-E0E2-A8AB-D92E-67166272C7C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9" name="Heart 818">
                      <a:extLst>
                        <a:ext uri="{FF2B5EF4-FFF2-40B4-BE49-F238E27FC236}">
                          <a16:creationId xmlns:a16="http://schemas.microsoft.com/office/drawing/2014/main" id="{67D081DC-4620-B50D-7D80-B69A4EDB11D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2" name="Group 781">
                <a:extLst>
                  <a:ext uri="{FF2B5EF4-FFF2-40B4-BE49-F238E27FC236}">
                    <a16:creationId xmlns:a16="http://schemas.microsoft.com/office/drawing/2014/main" id="{1E8B8CC7-69B7-C6EB-B4F7-A34C9B66E14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83" name="Group 782">
                  <a:extLst>
                    <a:ext uri="{FF2B5EF4-FFF2-40B4-BE49-F238E27FC236}">
                      <a16:creationId xmlns:a16="http://schemas.microsoft.com/office/drawing/2014/main" id="{71ACE130-8550-B348-E1EC-1214ADA58D72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802" name="Heart 801">
                    <a:extLst>
                      <a:ext uri="{FF2B5EF4-FFF2-40B4-BE49-F238E27FC236}">
                        <a16:creationId xmlns:a16="http://schemas.microsoft.com/office/drawing/2014/main" id="{2BB40FBB-6342-B34E-3274-034AE18798A5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03" name="Group 802">
                    <a:extLst>
                      <a:ext uri="{FF2B5EF4-FFF2-40B4-BE49-F238E27FC236}">
                        <a16:creationId xmlns:a16="http://schemas.microsoft.com/office/drawing/2014/main" id="{6326E154-3A5C-0234-39E6-1BAD97F5F396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804" name="Heart 803">
                      <a:extLst>
                        <a:ext uri="{FF2B5EF4-FFF2-40B4-BE49-F238E27FC236}">
                          <a16:creationId xmlns:a16="http://schemas.microsoft.com/office/drawing/2014/main" id="{EADFE87A-AF43-9DC0-9F3C-F999F7D18C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805" name="Heart 804">
                      <a:extLst>
                        <a:ext uri="{FF2B5EF4-FFF2-40B4-BE49-F238E27FC236}">
                          <a16:creationId xmlns:a16="http://schemas.microsoft.com/office/drawing/2014/main" id="{EF7C1993-86A0-970F-F475-BFC420F5A7E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6" name="Heart 805">
                      <a:extLst>
                        <a:ext uri="{FF2B5EF4-FFF2-40B4-BE49-F238E27FC236}">
                          <a16:creationId xmlns:a16="http://schemas.microsoft.com/office/drawing/2014/main" id="{0365F4A8-3B77-BF29-0D0C-08CD0315DB5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7" name="Heart 806">
                      <a:extLst>
                        <a:ext uri="{FF2B5EF4-FFF2-40B4-BE49-F238E27FC236}">
                          <a16:creationId xmlns:a16="http://schemas.microsoft.com/office/drawing/2014/main" id="{0D3EDAFC-0F5D-634B-1905-BE0771E5F64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8" name="Heart 807">
                      <a:extLst>
                        <a:ext uri="{FF2B5EF4-FFF2-40B4-BE49-F238E27FC236}">
                          <a16:creationId xmlns:a16="http://schemas.microsoft.com/office/drawing/2014/main" id="{22569E41-F17C-9A46-1FC3-C544CAF1328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9" name="Heart 808">
                      <a:extLst>
                        <a:ext uri="{FF2B5EF4-FFF2-40B4-BE49-F238E27FC236}">
                          <a16:creationId xmlns:a16="http://schemas.microsoft.com/office/drawing/2014/main" id="{87DCF4B2-5874-580C-612E-2B88BA68096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84" name="Group 783">
                  <a:extLst>
                    <a:ext uri="{FF2B5EF4-FFF2-40B4-BE49-F238E27FC236}">
                      <a16:creationId xmlns:a16="http://schemas.microsoft.com/office/drawing/2014/main" id="{CF18936C-4214-8B93-C2CB-8819D575D5D4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85" name="Heart 784">
                    <a:extLst>
                      <a:ext uri="{FF2B5EF4-FFF2-40B4-BE49-F238E27FC236}">
                        <a16:creationId xmlns:a16="http://schemas.microsoft.com/office/drawing/2014/main" id="{91C276A5-A8F6-1F9E-AB88-3A978510A20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95" name="Group 794">
                    <a:extLst>
                      <a:ext uri="{FF2B5EF4-FFF2-40B4-BE49-F238E27FC236}">
                        <a16:creationId xmlns:a16="http://schemas.microsoft.com/office/drawing/2014/main" id="{4628A256-F513-88F1-3D78-AD6E97EE0A5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96" name="Heart 795">
                      <a:extLst>
                        <a:ext uri="{FF2B5EF4-FFF2-40B4-BE49-F238E27FC236}">
                          <a16:creationId xmlns:a16="http://schemas.microsoft.com/office/drawing/2014/main" id="{490E8D95-4FFA-6730-6619-8AC0C8180E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7" name="Heart 796">
                      <a:extLst>
                        <a:ext uri="{FF2B5EF4-FFF2-40B4-BE49-F238E27FC236}">
                          <a16:creationId xmlns:a16="http://schemas.microsoft.com/office/drawing/2014/main" id="{68390866-1BBB-D2E9-81C8-D0D7A5487A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8" name="Heart 797">
                      <a:extLst>
                        <a:ext uri="{FF2B5EF4-FFF2-40B4-BE49-F238E27FC236}">
                          <a16:creationId xmlns:a16="http://schemas.microsoft.com/office/drawing/2014/main" id="{83FF06D2-7C54-0809-9D56-303A7F2059B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9" name="Heart 798">
                      <a:extLst>
                        <a:ext uri="{FF2B5EF4-FFF2-40B4-BE49-F238E27FC236}">
                          <a16:creationId xmlns:a16="http://schemas.microsoft.com/office/drawing/2014/main" id="{D0998DED-E8E8-8645-692F-1CD4C5C124F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0" name="Heart 799">
                      <a:extLst>
                        <a:ext uri="{FF2B5EF4-FFF2-40B4-BE49-F238E27FC236}">
                          <a16:creationId xmlns:a16="http://schemas.microsoft.com/office/drawing/2014/main" id="{1ACF12E7-F08A-1C93-5F42-DB113A2F4BB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1" name="Heart 800">
                      <a:extLst>
                        <a:ext uri="{FF2B5EF4-FFF2-40B4-BE49-F238E27FC236}">
                          <a16:creationId xmlns:a16="http://schemas.microsoft.com/office/drawing/2014/main" id="{E5E9E5FC-A5FF-9E29-9825-9D02AC3652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2A0C315-2B72-C0C2-5961-5CE2A9655032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243871" y="-1298931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EB0525D-ED03-1867-3D98-3F3DE8AF6B8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44675FF2-3C8C-FD35-B8E9-91C05A391D6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57" name="Heart 56">
                    <a:extLst>
                      <a:ext uri="{FF2B5EF4-FFF2-40B4-BE49-F238E27FC236}">
                        <a16:creationId xmlns:a16="http://schemas.microsoft.com/office/drawing/2014/main" id="{E4086DB8-6A03-60A3-9791-E5793EEDF347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B14F6071-3E34-263C-0E36-5D3B70DA121B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9" name="Heart 58">
                      <a:extLst>
                        <a:ext uri="{FF2B5EF4-FFF2-40B4-BE49-F238E27FC236}">
                          <a16:creationId xmlns:a16="http://schemas.microsoft.com/office/drawing/2014/main" id="{DF806409-E38D-592A-08C5-86335D0CC3F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0" name="Heart 59">
                      <a:extLst>
                        <a:ext uri="{FF2B5EF4-FFF2-40B4-BE49-F238E27FC236}">
                          <a16:creationId xmlns:a16="http://schemas.microsoft.com/office/drawing/2014/main" id="{23199BD0-7F85-5D71-BDB6-8495D9B4150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1" name="Heart 60">
                      <a:extLst>
                        <a:ext uri="{FF2B5EF4-FFF2-40B4-BE49-F238E27FC236}">
                          <a16:creationId xmlns:a16="http://schemas.microsoft.com/office/drawing/2014/main" id="{2793A755-6C1A-3EF5-6F08-FEF9340417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" name="Heart 61">
                      <a:extLst>
                        <a:ext uri="{FF2B5EF4-FFF2-40B4-BE49-F238E27FC236}">
                          <a16:creationId xmlns:a16="http://schemas.microsoft.com/office/drawing/2014/main" id="{0D1FCAAF-BE43-AE9F-F7D6-6777A2A99FF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3" name="Heart 62">
                      <a:extLst>
                        <a:ext uri="{FF2B5EF4-FFF2-40B4-BE49-F238E27FC236}">
                          <a16:creationId xmlns:a16="http://schemas.microsoft.com/office/drawing/2014/main" id="{D4FF47BA-1B2D-AE32-36BB-DC8CE9B9CB3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7" name="Heart 756">
                      <a:extLst>
                        <a:ext uri="{FF2B5EF4-FFF2-40B4-BE49-F238E27FC236}">
                          <a16:creationId xmlns:a16="http://schemas.microsoft.com/office/drawing/2014/main" id="{A6856173-73EE-82C0-EC9A-8992269E82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C4D33E14-096D-CAAB-635C-4FF0A459810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49" name="Heart 48">
                    <a:extLst>
                      <a:ext uri="{FF2B5EF4-FFF2-40B4-BE49-F238E27FC236}">
                        <a16:creationId xmlns:a16="http://schemas.microsoft.com/office/drawing/2014/main" id="{8AC15311-8F86-E179-C746-37EDCCA6634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0" name="Group 49">
                    <a:extLst>
                      <a:ext uri="{FF2B5EF4-FFF2-40B4-BE49-F238E27FC236}">
                        <a16:creationId xmlns:a16="http://schemas.microsoft.com/office/drawing/2014/main" id="{91D28EF0-D767-DE7E-865A-9B46A70C420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51" name="Heart 50">
                      <a:extLst>
                        <a:ext uri="{FF2B5EF4-FFF2-40B4-BE49-F238E27FC236}">
                          <a16:creationId xmlns:a16="http://schemas.microsoft.com/office/drawing/2014/main" id="{518A032E-15D2-9048-F93E-181AF26F08C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2" name="Heart 51">
                      <a:extLst>
                        <a:ext uri="{FF2B5EF4-FFF2-40B4-BE49-F238E27FC236}">
                          <a16:creationId xmlns:a16="http://schemas.microsoft.com/office/drawing/2014/main" id="{07C59389-A935-CAF7-6444-D80D432B8A1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3" name="Heart 52">
                      <a:extLst>
                        <a:ext uri="{FF2B5EF4-FFF2-40B4-BE49-F238E27FC236}">
                          <a16:creationId xmlns:a16="http://schemas.microsoft.com/office/drawing/2014/main" id="{0B9751CF-CBC0-8DA8-C59E-4B434DD1413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4" name="Heart 53">
                      <a:extLst>
                        <a:ext uri="{FF2B5EF4-FFF2-40B4-BE49-F238E27FC236}">
                          <a16:creationId xmlns:a16="http://schemas.microsoft.com/office/drawing/2014/main" id="{988AB68C-7896-BB57-0211-EDBBE10F825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5" name="Heart 54">
                      <a:extLst>
                        <a:ext uri="{FF2B5EF4-FFF2-40B4-BE49-F238E27FC236}">
                          <a16:creationId xmlns:a16="http://schemas.microsoft.com/office/drawing/2014/main" id="{A60C30E7-3BDE-23FE-03F3-6BDA525BB87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6" name="Heart 55">
                      <a:extLst>
                        <a:ext uri="{FF2B5EF4-FFF2-40B4-BE49-F238E27FC236}">
                          <a16:creationId xmlns:a16="http://schemas.microsoft.com/office/drawing/2014/main" id="{4E3BA9F3-DC5C-FFA0-B3FB-2642E443009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8F0609D3-15FE-9A5B-B203-50174110F7C8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86A6E469-5976-1921-338D-2713EDCAE9F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9" name="Heart 38">
                    <a:extLst>
                      <a:ext uri="{FF2B5EF4-FFF2-40B4-BE49-F238E27FC236}">
                        <a16:creationId xmlns:a16="http://schemas.microsoft.com/office/drawing/2014/main" id="{CD3C640F-2434-BFEB-EFCD-1CD25350267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0" name="Group 39">
                    <a:extLst>
                      <a:ext uri="{FF2B5EF4-FFF2-40B4-BE49-F238E27FC236}">
                        <a16:creationId xmlns:a16="http://schemas.microsoft.com/office/drawing/2014/main" id="{4B7ACF9E-3BD7-CA5B-AEA6-67EE9F8BF754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41" name="Heart 40">
                      <a:extLst>
                        <a:ext uri="{FF2B5EF4-FFF2-40B4-BE49-F238E27FC236}">
                          <a16:creationId xmlns:a16="http://schemas.microsoft.com/office/drawing/2014/main" id="{CAA43538-FD77-46C4-D9E8-9516CCF6EEE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2" name="Heart 41">
                      <a:extLst>
                        <a:ext uri="{FF2B5EF4-FFF2-40B4-BE49-F238E27FC236}">
                          <a16:creationId xmlns:a16="http://schemas.microsoft.com/office/drawing/2014/main" id="{D62B3D08-A090-A2CA-40BC-AA2D8E7091C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3" name="Heart 42">
                      <a:extLst>
                        <a:ext uri="{FF2B5EF4-FFF2-40B4-BE49-F238E27FC236}">
                          <a16:creationId xmlns:a16="http://schemas.microsoft.com/office/drawing/2014/main" id="{DD411787-CB4D-7538-6A53-26E48FC06C2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" name="Heart 43">
                      <a:extLst>
                        <a:ext uri="{FF2B5EF4-FFF2-40B4-BE49-F238E27FC236}">
                          <a16:creationId xmlns:a16="http://schemas.microsoft.com/office/drawing/2014/main" id="{6722AD2A-603C-F713-6E14-8B187BFDFE4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" name="Heart 44">
                      <a:extLst>
                        <a:ext uri="{FF2B5EF4-FFF2-40B4-BE49-F238E27FC236}">
                          <a16:creationId xmlns:a16="http://schemas.microsoft.com/office/drawing/2014/main" id="{50A9BBEC-8FC2-F088-9B51-13829F4AC2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6" name="Heart 45">
                      <a:extLst>
                        <a:ext uri="{FF2B5EF4-FFF2-40B4-BE49-F238E27FC236}">
                          <a16:creationId xmlns:a16="http://schemas.microsoft.com/office/drawing/2014/main" id="{94280A81-C429-4A5C-98F8-6C3D8F57550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B69549AC-51CD-9B9B-33C7-84603FBB568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31" name="Heart 30">
                    <a:extLst>
                      <a:ext uri="{FF2B5EF4-FFF2-40B4-BE49-F238E27FC236}">
                        <a16:creationId xmlns:a16="http://schemas.microsoft.com/office/drawing/2014/main" id="{1B1EE5AA-F9D4-11BA-E8AD-9F882D9F1020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2" name="Group 31">
                    <a:extLst>
                      <a:ext uri="{FF2B5EF4-FFF2-40B4-BE49-F238E27FC236}">
                        <a16:creationId xmlns:a16="http://schemas.microsoft.com/office/drawing/2014/main" id="{3115983C-9BC4-E483-8595-AD2E9FDDABA7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33" name="Heart 32">
                      <a:extLst>
                        <a:ext uri="{FF2B5EF4-FFF2-40B4-BE49-F238E27FC236}">
                          <a16:creationId xmlns:a16="http://schemas.microsoft.com/office/drawing/2014/main" id="{AFAB545C-AB60-BD2B-47A7-FA34580E475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4" name="Heart 33">
                      <a:extLst>
                        <a:ext uri="{FF2B5EF4-FFF2-40B4-BE49-F238E27FC236}">
                          <a16:creationId xmlns:a16="http://schemas.microsoft.com/office/drawing/2014/main" id="{47DA53BF-0BD8-910B-F6A1-AAA745AE24A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" name="Heart 34">
                      <a:extLst>
                        <a:ext uri="{FF2B5EF4-FFF2-40B4-BE49-F238E27FC236}">
                          <a16:creationId xmlns:a16="http://schemas.microsoft.com/office/drawing/2014/main" id="{89EA67E3-3FCC-8E3B-6FB8-38EB4276BE2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6" name="Heart 35">
                      <a:extLst>
                        <a:ext uri="{FF2B5EF4-FFF2-40B4-BE49-F238E27FC236}">
                          <a16:creationId xmlns:a16="http://schemas.microsoft.com/office/drawing/2014/main" id="{57B41451-E133-CA80-C73E-26C031F7C06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7" name="Heart 36">
                      <a:extLst>
                        <a:ext uri="{FF2B5EF4-FFF2-40B4-BE49-F238E27FC236}">
                          <a16:creationId xmlns:a16="http://schemas.microsoft.com/office/drawing/2014/main" id="{50EC4EBF-CB64-C8D0-AC0D-ED3B61DB543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" name="Heart 37">
                      <a:extLst>
                        <a:ext uri="{FF2B5EF4-FFF2-40B4-BE49-F238E27FC236}">
                          <a16:creationId xmlns:a16="http://schemas.microsoft.com/office/drawing/2014/main" id="{9FE47F0B-9201-67DC-AAEA-FE4F336D2BF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D3253FC-870D-DBEF-9819-ED7C536441E0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1E53EF0-A61D-BACC-4FF7-39D93BE8657B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21" name="Heart 20">
                    <a:extLst>
                      <a:ext uri="{FF2B5EF4-FFF2-40B4-BE49-F238E27FC236}">
                        <a16:creationId xmlns:a16="http://schemas.microsoft.com/office/drawing/2014/main" id="{321B7316-7CCD-63DE-ECDE-7420C197A462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3855F490-5A07-0D7A-AF14-DFAE20E84A6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23" name="Heart 22">
                      <a:extLst>
                        <a:ext uri="{FF2B5EF4-FFF2-40B4-BE49-F238E27FC236}">
                          <a16:creationId xmlns:a16="http://schemas.microsoft.com/office/drawing/2014/main" id="{29DF7115-B821-E712-4172-CB2E3573D89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4" name="Heart 23">
                      <a:extLst>
                        <a:ext uri="{FF2B5EF4-FFF2-40B4-BE49-F238E27FC236}">
                          <a16:creationId xmlns:a16="http://schemas.microsoft.com/office/drawing/2014/main" id="{568FD209-1AA1-93F8-7165-0206A10FCD1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" name="Heart 24">
                      <a:extLst>
                        <a:ext uri="{FF2B5EF4-FFF2-40B4-BE49-F238E27FC236}">
                          <a16:creationId xmlns:a16="http://schemas.microsoft.com/office/drawing/2014/main" id="{A4AF5F45-8AA5-C8EF-1F12-6AB91D7AEF4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6" name="Heart 25">
                      <a:extLst>
                        <a:ext uri="{FF2B5EF4-FFF2-40B4-BE49-F238E27FC236}">
                          <a16:creationId xmlns:a16="http://schemas.microsoft.com/office/drawing/2014/main" id="{DFEFA039-DED8-11F1-B4E1-23B0B55B2CD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" name="Heart 26">
                      <a:extLst>
                        <a:ext uri="{FF2B5EF4-FFF2-40B4-BE49-F238E27FC236}">
                          <a16:creationId xmlns:a16="http://schemas.microsoft.com/office/drawing/2014/main" id="{81EFCAF7-93AB-C994-37E8-B4E773FEEE4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" name="Heart 27">
                      <a:extLst>
                        <a:ext uri="{FF2B5EF4-FFF2-40B4-BE49-F238E27FC236}">
                          <a16:creationId xmlns:a16="http://schemas.microsoft.com/office/drawing/2014/main" id="{40A72B47-F7DD-FC1C-7CA8-9A88E28457A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BDDC45EC-E68C-F731-B97A-9D43A499073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13" name="Heart 12">
                    <a:extLst>
                      <a:ext uri="{FF2B5EF4-FFF2-40B4-BE49-F238E27FC236}">
                        <a16:creationId xmlns:a16="http://schemas.microsoft.com/office/drawing/2014/main" id="{EFEE9891-4AC1-BDE7-416F-4BB1D91199E9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2ECC2C5D-6743-EF36-F6E5-804FED5C943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15" name="Heart 14">
                      <a:extLst>
                        <a:ext uri="{FF2B5EF4-FFF2-40B4-BE49-F238E27FC236}">
                          <a16:creationId xmlns:a16="http://schemas.microsoft.com/office/drawing/2014/main" id="{8B8F4F1F-D5AC-D760-34A8-05A89A90708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6" name="Heart 15">
                      <a:extLst>
                        <a:ext uri="{FF2B5EF4-FFF2-40B4-BE49-F238E27FC236}">
                          <a16:creationId xmlns:a16="http://schemas.microsoft.com/office/drawing/2014/main" id="{22B8B7E3-5068-7099-1BAD-247CF3EC7CE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" name="Heart 16">
                      <a:extLst>
                        <a:ext uri="{FF2B5EF4-FFF2-40B4-BE49-F238E27FC236}">
                          <a16:creationId xmlns:a16="http://schemas.microsoft.com/office/drawing/2014/main" id="{3DBF4697-AE9E-4B5B-BD4A-0437201F01F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8" name="Heart 17">
                      <a:extLst>
                        <a:ext uri="{FF2B5EF4-FFF2-40B4-BE49-F238E27FC236}">
                          <a16:creationId xmlns:a16="http://schemas.microsoft.com/office/drawing/2014/main" id="{6CA2D22A-BD77-DDFA-9242-683CA87D8F7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" name="Heart 18">
                      <a:extLst>
                        <a:ext uri="{FF2B5EF4-FFF2-40B4-BE49-F238E27FC236}">
                          <a16:creationId xmlns:a16="http://schemas.microsoft.com/office/drawing/2014/main" id="{B02BFAF2-494F-84B4-4DA1-085FDF4B385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" name="Heart 19">
                      <a:extLst>
                        <a:ext uri="{FF2B5EF4-FFF2-40B4-BE49-F238E27FC236}">
                          <a16:creationId xmlns:a16="http://schemas.microsoft.com/office/drawing/2014/main" id="{6D397998-57F8-7025-D98A-D128AB99C75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</p:grpSp>
      <p:sp>
        <p:nvSpPr>
          <p:cNvPr id="705" name="Rounded Rectangle 704">
            <a:extLst>
              <a:ext uri="{FF2B5EF4-FFF2-40B4-BE49-F238E27FC236}">
                <a16:creationId xmlns:a16="http://schemas.microsoft.com/office/drawing/2014/main" id="{43949426-DC9E-5B77-20FB-981A841D116D}"/>
              </a:ext>
            </a:extLst>
          </p:cNvPr>
          <p:cNvSpPr/>
          <p:nvPr/>
        </p:nvSpPr>
        <p:spPr>
          <a:xfrm>
            <a:off x="3922643" y="1732121"/>
            <a:ext cx="8164380" cy="4372119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EBB4CC-76D8-3149-E767-980EFCCF8A7E}"/>
              </a:ext>
            </a:extLst>
          </p:cNvPr>
          <p:cNvSpPr txBox="1"/>
          <p:nvPr/>
        </p:nvSpPr>
        <p:spPr>
          <a:xfrm>
            <a:off x="611618" y="1293047"/>
            <a:ext cx="280491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White people composed over ¾ of the total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4 out of every 5 people with heart disease from our dataset, taken at random,  would be White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White and Native American were the only races to have a larger portion of the ”having heart disease” pie than their respective populations in the dataset, meaning heart disease is more prevalent among these races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F0B08B-073F-E0B4-C014-F2F0F66F77FB}"/>
              </a:ext>
            </a:extLst>
          </p:cNvPr>
          <p:cNvSpPr txBox="1"/>
          <p:nvPr/>
        </p:nvSpPr>
        <p:spPr>
          <a:xfrm>
            <a:off x="10851206" y="159590"/>
            <a:ext cx="771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Aaron</a:t>
            </a:r>
          </a:p>
        </p:txBody>
      </p:sp>
    </p:spTree>
    <p:extLst>
      <p:ext uri="{BB962C8B-B14F-4D97-AF65-F5344CB8AC3E}">
        <p14:creationId xmlns:p14="http://schemas.microsoft.com/office/powerpoint/2010/main" val="2430153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6" name="Group 775">
            <a:extLst>
              <a:ext uri="{FF2B5EF4-FFF2-40B4-BE49-F238E27FC236}">
                <a16:creationId xmlns:a16="http://schemas.microsoft.com/office/drawing/2014/main" id="{39FB56B7-2033-BBA1-5EEB-3F7D8DC939E2}"/>
              </a:ext>
            </a:extLst>
          </p:cNvPr>
          <p:cNvGrpSpPr/>
          <p:nvPr/>
        </p:nvGrpSpPr>
        <p:grpSpPr>
          <a:xfrm>
            <a:off x="4429309" y="3868357"/>
            <a:ext cx="3298160" cy="3205857"/>
            <a:chOff x="4337304" y="3878146"/>
            <a:chExt cx="3298160" cy="3205857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</p:grpSpPr>
        <p:grpSp>
          <p:nvGrpSpPr>
            <p:cNvPr id="775" name="Group 774">
              <a:extLst>
                <a:ext uri="{FF2B5EF4-FFF2-40B4-BE49-F238E27FC236}">
                  <a16:creationId xmlns:a16="http://schemas.microsoft.com/office/drawing/2014/main" id="{5145B60F-569D-21E3-789F-2FE9CE6FF76A}"/>
                </a:ext>
              </a:extLst>
            </p:cNvPr>
            <p:cNvGrpSpPr/>
            <p:nvPr/>
          </p:nvGrpSpPr>
          <p:grpSpPr>
            <a:xfrm>
              <a:off x="4337304" y="3878146"/>
              <a:ext cx="3290971" cy="3205857"/>
              <a:chOff x="4337304" y="3878146"/>
              <a:chExt cx="3290971" cy="3205857"/>
            </a:xfrm>
            <a:grpFill/>
          </p:grpSpPr>
          <p:sp>
            <p:nvSpPr>
              <p:cNvPr id="763" name="Heart 762">
                <a:extLst>
                  <a:ext uri="{FF2B5EF4-FFF2-40B4-BE49-F238E27FC236}">
                    <a16:creationId xmlns:a16="http://schemas.microsoft.com/office/drawing/2014/main" id="{95319701-B348-A9BD-2746-9CB837376088}"/>
                  </a:ext>
                </a:extLst>
              </p:cNvPr>
              <p:cNvSpPr/>
              <p:nvPr/>
            </p:nvSpPr>
            <p:spPr>
              <a:xfrm>
                <a:off x="6833927" y="3878146"/>
                <a:ext cx="776377" cy="672861"/>
              </a:xfrm>
              <a:prstGeom prst="hear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74" name="Group 773">
                <a:extLst>
                  <a:ext uri="{FF2B5EF4-FFF2-40B4-BE49-F238E27FC236}">
                    <a16:creationId xmlns:a16="http://schemas.microsoft.com/office/drawing/2014/main" id="{127153FF-17AF-6681-8A0C-87C9987CB5A7}"/>
                  </a:ext>
                </a:extLst>
              </p:cNvPr>
              <p:cNvGrpSpPr/>
              <p:nvPr/>
            </p:nvGrpSpPr>
            <p:grpSpPr>
              <a:xfrm>
                <a:off x="4337304" y="4461749"/>
                <a:ext cx="3290971" cy="2622254"/>
                <a:chOff x="4337304" y="4461749"/>
                <a:chExt cx="3290971" cy="2622254"/>
              </a:xfrm>
              <a:grpFill/>
            </p:grpSpPr>
            <p:sp>
              <p:nvSpPr>
                <p:cNvPr id="766" name="Heart 765">
                  <a:extLst>
                    <a:ext uri="{FF2B5EF4-FFF2-40B4-BE49-F238E27FC236}">
                      <a16:creationId xmlns:a16="http://schemas.microsoft.com/office/drawing/2014/main" id="{A657235F-E520-6D00-B845-DE5EE8FF04E8}"/>
                    </a:ext>
                  </a:extLst>
                </p:cNvPr>
                <p:cNvSpPr/>
                <p:nvPr/>
              </p:nvSpPr>
              <p:spPr>
                <a:xfrm>
                  <a:off x="6851898" y="5726202"/>
                  <a:ext cx="776377" cy="672861"/>
                </a:xfrm>
                <a:prstGeom prst="hear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73" name="Group 772">
                  <a:extLst>
                    <a:ext uri="{FF2B5EF4-FFF2-40B4-BE49-F238E27FC236}">
                      <a16:creationId xmlns:a16="http://schemas.microsoft.com/office/drawing/2014/main" id="{37A2C991-9AC7-0D0F-D94C-D9FF5E74CE1D}"/>
                    </a:ext>
                  </a:extLst>
                </p:cNvPr>
                <p:cNvGrpSpPr/>
                <p:nvPr/>
              </p:nvGrpSpPr>
              <p:grpSpPr>
                <a:xfrm>
                  <a:off x="4337304" y="4461749"/>
                  <a:ext cx="2518188" cy="2622254"/>
                  <a:chOff x="4337304" y="4461749"/>
                  <a:chExt cx="2518188" cy="2622254"/>
                </a:xfrm>
                <a:grpFill/>
              </p:grpSpPr>
              <p:sp>
                <p:nvSpPr>
                  <p:cNvPr id="759" name="Heart 758">
                    <a:extLst>
                      <a:ext uri="{FF2B5EF4-FFF2-40B4-BE49-F238E27FC236}">
                        <a16:creationId xmlns:a16="http://schemas.microsoft.com/office/drawing/2014/main" id="{8579A8FE-EB0B-69B3-EFBF-4D784FD8C74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6079115" y="4461749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67" name="Group 766">
                    <a:extLst>
                      <a:ext uri="{FF2B5EF4-FFF2-40B4-BE49-F238E27FC236}">
                        <a16:creationId xmlns:a16="http://schemas.microsoft.com/office/drawing/2014/main" id="{D635B958-0AD9-8D8F-5449-1196F027C558}"/>
                      </a:ext>
                    </a:extLst>
                  </p:cNvPr>
                  <p:cNvGrpSpPr/>
                  <p:nvPr/>
                </p:nvGrpSpPr>
                <p:grpSpPr>
                  <a:xfrm>
                    <a:off x="6044609" y="5090988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0" name="Heart 759">
                      <a:extLst>
                        <a:ext uri="{FF2B5EF4-FFF2-40B4-BE49-F238E27FC236}">
                          <a16:creationId xmlns:a16="http://schemas.microsoft.com/office/drawing/2014/main" id="{64686B21-B4AD-C714-7445-CF2ACD2D82B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1" name="Heart 760">
                      <a:extLst>
                        <a:ext uri="{FF2B5EF4-FFF2-40B4-BE49-F238E27FC236}">
                          <a16:creationId xmlns:a16="http://schemas.microsoft.com/office/drawing/2014/main" id="{02DE2D26-E743-5F37-6776-D37DF9B05B6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2" name="Heart 761">
                      <a:extLst>
                        <a:ext uri="{FF2B5EF4-FFF2-40B4-BE49-F238E27FC236}">
                          <a16:creationId xmlns:a16="http://schemas.microsoft.com/office/drawing/2014/main" id="{2EA146E9-7C9C-0E39-6CBC-41E17CE7D0C3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768" name="Group 767">
                    <a:extLst>
                      <a:ext uri="{FF2B5EF4-FFF2-40B4-BE49-F238E27FC236}">
                        <a16:creationId xmlns:a16="http://schemas.microsoft.com/office/drawing/2014/main" id="{A3EE1DEC-5211-DE93-48DC-B6BAE8DD3FFB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5163635" y="5170945"/>
                    <a:ext cx="807289" cy="1913058"/>
                    <a:chOff x="6044609" y="5090988"/>
                    <a:chExt cx="807289" cy="1913058"/>
                  </a:xfrm>
                  <a:grpFill/>
                </p:grpSpPr>
                <p:sp>
                  <p:nvSpPr>
                    <p:cNvPr id="769" name="Heart 768">
                      <a:extLst>
                        <a:ext uri="{FF2B5EF4-FFF2-40B4-BE49-F238E27FC236}">
                          <a16:creationId xmlns:a16="http://schemas.microsoft.com/office/drawing/2014/main" id="{4AC264B1-8B17-9D54-EFC0-310F654CC75B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75521" y="5090988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70" name="Heart 769">
                      <a:extLst>
                        <a:ext uri="{FF2B5EF4-FFF2-40B4-BE49-F238E27FC236}">
                          <a16:creationId xmlns:a16="http://schemas.microsoft.com/office/drawing/2014/main" id="{A7295321-AC77-4FE4-76C4-47A97810CB9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5866" y="5717540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71" name="Heart 770">
                      <a:extLst>
                        <a:ext uri="{FF2B5EF4-FFF2-40B4-BE49-F238E27FC236}">
                          <a16:creationId xmlns:a16="http://schemas.microsoft.com/office/drawing/2014/main" id="{E22C32AC-79CE-FFE2-4705-E2FE758A32F4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044609" y="633118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772" name="Heart 771">
                    <a:extLst>
                      <a:ext uri="{FF2B5EF4-FFF2-40B4-BE49-F238E27FC236}">
                        <a16:creationId xmlns:a16="http://schemas.microsoft.com/office/drawing/2014/main" id="{2833E1EC-BB91-602A-3D6C-7B5F1B744D5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337304" y="6380163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758" name="Heart 757">
              <a:extLst>
                <a:ext uri="{FF2B5EF4-FFF2-40B4-BE49-F238E27FC236}">
                  <a16:creationId xmlns:a16="http://schemas.microsoft.com/office/drawing/2014/main" id="{77164749-C971-AF55-1762-4F259902039D}"/>
                </a:ext>
              </a:extLst>
            </p:cNvPr>
            <p:cNvSpPr/>
            <p:nvPr/>
          </p:nvSpPr>
          <p:spPr>
            <a:xfrm>
              <a:off x="6859087" y="6362815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Heart 763">
              <a:extLst>
                <a:ext uri="{FF2B5EF4-FFF2-40B4-BE49-F238E27FC236}">
                  <a16:creationId xmlns:a16="http://schemas.microsoft.com/office/drawing/2014/main" id="{9C231EA6-4272-FA50-B113-4510AC5A5715}"/>
                </a:ext>
              </a:extLst>
            </p:cNvPr>
            <p:cNvSpPr/>
            <p:nvPr/>
          </p:nvSpPr>
          <p:spPr>
            <a:xfrm>
              <a:off x="6848656" y="448456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Heart 764">
              <a:extLst>
                <a:ext uri="{FF2B5EF4-FFF2-40B4-BE49-F238E27FC236}">
                  <a16:creationId xmlns:a16="http://schemas.microsoft.com/office/drawing/2014/main" id="{584B33E8-9158-B67F-1F94-EB1E67620D14}"/>
                </a:ext>
              </a:extLst>
            </p:cNvPr>
            <p:cNvSpPr/>
            <p:nvPr/>
          </p:nvSpPr>
          <p:spPr>
            <a:xfrm>
              <a:off x="6846141" y="5113807"/>
              <a:ext cx="776377" cy="672861"/>
            </a:xfrm>
            <a:prstGeom prst="hear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3" name="Heart 792">
            <a:extLst>
              <a:ext uri="{FF2B5EF4-FFF2-40B4-BE49-F238E27FC236}">
                <a16:creationId xmlns:a16="http://schemas.microsoft.com/office/drawing/2014/main" id="{874FADEC-7994-D34B-7595-D598012CB8B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439909" y="3172678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DA1CC5BD-25A8-F546-2351-3E9F2EC741CF}"/>
              </a:ext>
            </a:extLst>
          </p:cNvPr>
          <p:cNvGrpSpPr/>
          <p:nvPr/>
        </p:nvGrpSpPr>
        <p:grpSpPr>
          <a:xfrm>
            <a:off x="6784648" y="24049"/>
            <a:ext cx="807289" cy="1913058"/>
            <a:chOff x="6773387" y="-39240"/>
            <a:chExt cx="807289" cy="1913058"/>
          </a:xfrm>
        </p:grpSpPr>
        <p:sp>
          <p:nvSpPr>
            <p:cNvPr id="777" name="Heart 776">
              <a:extLst>
                <a:ext uri="{FF2B5EF4-FFF2-40B4-BE49-F238E27FC236}">
                  <a16:creationId xmlns:a16="http://schemas.microsoft.com/office/drawing/2014/main" id="{4B9B1E50-147C-828C-DA9B-5EA77FE7153C}"/>
                </a:ext>
              </a:extLst>
            </p:cNvPr>
            <p:cNvSpPr/>
            <p:nvPr/>
          </p:nvSpPr>
          <p:spPr>
            <a:xfrm>
              <a:off x="6773387" y="1200957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8" name="Heart 777">
              <a:extLst>
                <a:ext uri="{FF2B5EF4-FFF2-40B4-BE49-F238E27FC236}">
                  <a16:creationId xmlns:a16="http://schemas.microsoft.com/office/drawing/2014/main" id="{E439ACA7-6D42-2AEA-805A-7971809A6EB1}"/>
                </a:ext>
              </a:extLst>
            </p:cNvPr>
            <p:cNvSpPr/>
            <p:nvPr/>
          </p:nvSpPr>
          <p:spPr>
            <a:xfrm>
              <a:off x="6803042" y="574405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Heart 778">
              <a:extLst>
                <a:ext uri="{FF2B5EF4-FFF2-40B4-BE49-F238E27FC236}">
                  <a16:creationId xmlns:a16="http://schemas.microsoft.com/office/drawing/2014/main" id="{F885B8DC-F987-B077-0AC8-65598CFD94C8}"/>
                </a:ext>
              </a:extLst>
            </p:cNvPr>
            <p:cNvSpPr/>
            <p:nvPr/>
          </p:nvSpPr>
          <p:spPr>
            <a:xfrm>
              <a:off x="6804299" y="-39240"/>
              <a:ext cx="776377" cy="672861"/>
            </a:xfrm>
            <a:prstGeom prst="heart">
              <a:avLst/>
            </a:prstGeom>
            <a:gradFill flip="none" rotWithShape="1">
              <a:gsLst>
                <a:gs pos="0">
                  <a:schemeClr val="accent2">
                    <a:lumMod val="5000"/>
                    <a:lumOff val="95000"/>
                    <a:alpha val="0"/>
                  </a:schemeClr>
                </a:gs>
                <a:gs pos="74000">
                  <a:schemeClr val="accent2">
                    <a:lumMod val="45000"/>
                    <a:lumOff val="55000"/>
                  </a:schemeClr>
                </a:gs>
                <a:gs pos="83000">
                  <a:schemeClr val="accent2">
                    <a:lumMod val="45000"/>
                    <a:lumOff val="55000"/>
                  </a:schemeClr>
                </a:gs>
                <a:gs pos="100000">
                  <a:schemeClr val="accent2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0" name="Group 639">
            <a:extLst>
              <a:ext uri="{FF2B5EF4-FFF2-40B4-BE49-F238E27FC236}">
                <a16:creationId xmlns:a16="http://schemas.microsoft.com/office/drawing/2014/main" id="{8A3D98B8-6772-1360-0E00-55EEA6AF0D0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10800000">
            <a:off x="7747601" y="-1297420"/>
            <a:ext cx="5146363" cy="10321878"/>
            <a:chOff x="7600600" y="-1312263"/>
            <a:chExt cx="5146363" cy="10321878"/>
          </a:xfr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grpSpPr>
        <p:grpSp>
          <p:nvGrpSpPr>
            <p:cNvPr id="641" name="Group 640">
              <a:extLst>
                <a:ext uri="{FF2B5EF4-FFF2-40B4-BE49-F238E27FC236}">
                  <a16:creationId xmlns:a16="http://schemas.microsoft.com/office/drawing/2014/main" id="{998227DA-8E6D-65CE-D8EC-055125A3DD3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 rot="10800000">
              <a:off x="7600600" y="-1312263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700" name="Group 699">
                <a:extLst>
                  <a:ext uri="{FF2B5EF4-FFF2-40B4-BE49-F238E27FC236}">
                    <a16:creationId xmlns:a16="http://schemas.microsoft.com/office/drawing/2014/main" id="{1AA3C55D-560F-0E41-C4FF-A0615E44A2A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39" name="Group 738">
                  <a:extLst>
                    <a:ext uri="{FF2B5EF4-FFF2-40B4-BE49-F238E27FC236}">
                      <a16:creationId xmlns:a16="http://schemas.microsoft.com/office/drawing/2014/main" id="{CA045FAD-04B2-A78D-7DF3-4A87C2201930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49" name="Heart 748">
                    <a:extLst>
                      <a:ext uri="{FF2B5EF4-FFF2-40B4-BE49-F238E27FC236}">
                        <a16:creationId xmlns:a16="http://schemas.microsoft.com/office/drawing/2014/main" id="{7353378C-C2E3-5C30-5246-BBB773709F24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50" name="Group 749">
                    <a:extLst>
                      <a:ext uri="{FF2B5EF4-FFF2-40B4-BE49-F238E27FC236}">
                        <a16:creationId xmlns:a16="http://schemas.microsoft.com/office/drawing/2014/main" id="{846219F6-2B11-A823-F980-00C973CD3527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51" name="Heart 750">
                      <a:extLst>
                        <a:ext uri="{FF2B5EF4-FFF2-40B4-BE49-F238E27FC236}">
                          <a16:creationId xmlns:a16="http://schemas.microsoft.com/office/drawing/2014/main" id="{41FC6EAE-3997-3DC7-31DF-870CF549227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2" name="Heart 751">
                      <a:extLst>
                        <a:ext uri="{FF2B5EF4-FFF2-40B4-BE49-F238E27FC236}">
                          <a16:creationId xmlns:a16="http://schemas.microsoft.com/office/drawing/2014/main" id="{BED8C008-C0E3-1E96-2C8B-49D3F939203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3" name="Heart 752">
                      <a:extLst>
                        <a:ext uri="{FF2B5EF4-FFF2-40B4-BE49-F238E27FC236}">
                          <a16:creationId xmlns:a16="http://schemas.microsoft.com/office/drawing/2014/main" id="{8C332AE2-6DEE-A621-BA69-1BC147D329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4" name="Heart 753">
                      <a:extLst>
                        <a:ext uri="{FF2B5EF4-FFF2-40B4-BE49-F238E27FC236}">
                          <a16:creationId xmlns:a16="http://schemas.microsoft.com/office/drawing/2014/main" id="{43FD6C3D-1ECA-0F54-9DC6-24C0DF4C42F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5" name="Heart 754">
                      <a:extLst>
                        <a:ext uri="{FF2B5EF4-FFF2-40B4-BE49-F238E27FC236}">
                          <a16:creationId xmlns:a16="http://schemas.microsoft.com/office/drawing/2014/main" id="{672D31C4-E02F-B2F2-0D14-5362DD35C2D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6" name="Heart 755">
                      <a:extLst>
                        <a:ext uri="{FF2B5EF4-FFF2-40B4-BE49-F238E27FC236}">
                          <a16:creationId xmlns:a16="http://schemas.microsoft.com/office/drawing/2014/main" id="{499DCE07-70D1-EFA0-E5DA-2BE003DCA3B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40" name="Group 739">
                  <a:extLst>
                    <a:ext uri="{FF2B5EF4-FFF2-40B4-BE49-F238E27FC236}">
                      <a16:creationId xmlns:a16="http://schemas.microsoft.com/office/drawing/2014/main" id="{A6DF8CCF-7D6F-E183-7F1B-255CE40077F4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41" name="Heart 740">
                    <a:extLst>
                      <a:ext uri="{FF2B5EF4-FFF2-40B4-BE49-F238E27FC236}">
                        <a16:creationId xmlns:a16="http://schemas.microsoft.com/office/drawing/2014/main" id="{93CEEF5F-2C98-9E7E-3BDA-BDCDDF644BBA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42" name="Group 741">
                    <a:extLst>
                      <a:ext uri="{FF2B5EF4-FFF2-40B4-BE49-F238E27FC236}">
                        <a16:creationId xmlns:a16="http://schemas.microsoft.com/office/drawing/2014/main" id="{62BEB5D5-69B5-FDB4-BA4A-A37D5322E668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43" name="Heart 742">
                      <a:extLst>
                        <a:ext uri="{FF2B5EF4-FFF2-40B4-BE49-F238E27FC236}">
                          <a16:creationId xmlns:a16="http://schemas.microsoft.com/office/drawing/2014/main" id="{AA284F5E-A5E8-3D86-2F8D-DF2ACDFB867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44" name="Heart 743">
                      <a:extLst>
                        <a:ext uri="{FF2B5EF4-FFF2-40B4-BE49-F238E27FC236}">
                          <a16:creationId xmlns:a16="http://schemas.microsoft.com/office/drawing/2014/main" id="{E06DCC75-80FB-0167-A6FD-DF833D04090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45" name="Heart 744">
                      <a:extLst>
                        <a:ext uri="{FF2B5EF4-FFF2-40B4-BE49-F238E27FC236}">
                          <a16:creationId xmlns:a16="http://schemas.microsoft.com/office/drawing/2014/main" id="{A5193042-9476-EF5A-7D30-9CD1231BC1C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46" name="Heart 745">
                      <a:extLst>
                        <a:ext uri="{FF2B5EF4-FFF2-40B4-BE49-F238E27FC236}">
                          <a16:creationId xmlns:a16="http://schemas.microsoft.com/office/drawing/2014/main" id="{3F4D5712-F802-7761-338A-2CF341407CC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47" name="Heart 746">
                      <a:extLst>
                        <a:ext uri="{FF2B5EF4-FFF2-40B4-BE49-F238E27FC236}">
                          <a16:creationId xmlns:a16="http://schemas.microsoft.com/office/drawing/2014/main" id="{8BB3108C-1DBD-0ACA-53AB-61F848F3015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48" name="Heart 747">
                      <a:extLst>
                        <a:ext uri="{FF2B5EF4-FFF2-40B4-BE49-F238E27FC236}">
                          <a16:creationId xmlns:a16="http://schemas.microsoft.com/office/drawing/2014/main" id="{8F0B5CD8-8223-94CA-9BB5-5742B352130E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01" name="Group 700">
                <a:extLst>
                  <a:ext uri="{FF2B5EF4-FFF2-40B4-BE49-F238E27FC236}">
                    <a16:creationId xmlns:a16="http://schemas.microsoft.com/office/drawing/2014/main" id="{7DBB2821-9026-B766-28F8-7890F7031327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21" name="Group 720">
                  <a:extLst>
                    <a:ext uri="{FF2B5EF4-FFF2-40B4-BE49-F238E27FC236}">
                      <a16:creationId xmlns:a16="http://schemas.microsoft.com/office/drawing/2014/main" id="{817407F0-92C2-6775-ED52-F6ABC60FDCF0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31" name="Heart 730">
                    <a:extLst>
                      <a:ext uri="{FF2B5EF4-FFF2-40B4-BE49-F238E27FC236}">
                        <a16:creationId xmlns:a16="http://schemas.microsoft.com/office/drawing/2014/main" id="{F6BBE109-C000-F3C1-0C30-F3B6611073D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32" name="Group 731">
                    <a:extLst>
                      <a:ext uri="{FF2B5EF4-FFF2-40B4-BE49-F238E27FC236}">
                        <a16:creationId xmlns:a16="http://schemas.microsoft.com/office/drawing/2014/main" id="{3696DAEA-0D43-B0E3-47A7-8534DD363BA1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33" name="Heart 732">
                      <a:extLst>
                        <a:ext uri="{FF2B5EF4-FFF2-40B4-BE49-F238E27FC236}">
                          <a16:creationId xmlns:a16="http://schemas.microsoft.com/office/drawing/2014/main" id="{0F2B92BC-A3A7-E04D-54A5-F9401ED5FBD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4" name="Heart 733">
                      <a:extLst>
                        <a:ext uri="{FF2B5EF4-FFF2-40B4-BE49-F238E27FC236}">
                          <a16:creationId xmlns:a16="http://schemas.microsoft.com/office/drawing/2014/main" id="{6ED9862E-FEB1-5D9C-A23E-91D500B60A5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5" name="Heart 734">
                      <a:extLst>
                        <a:ext uri="{FF2B5EF4-FFF2-40B4-BE49-F238E27FC236}">
                          <a16:creationId xmlns:a16="http://schemas.microsoft.com/office/drawing/2014/main" id="{F9506359-C3F6-8303-66C6-A2C7147CF80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6" name="Heart 735">
                      <a:extLst>
                        <a:ext uri="{FF2B5EF4-FFF2-40B4-BE49-F238E27FC236}">
                          <a16:creationId xmlns:a16="http://schemas.microsoft.com/office/drawing/2014/main" id="{F92332DC-5A2C-0012-C740-08BEEBE78E1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7" name="Heart 736">
                      <a:extLst>
                        <a:ext uri="{FF2B5EF4-FFF2-40B4-BE49-F238E27FC236}">
                          <a16:creationId xmlns:a16="http://schemas.microsoft.com/office/drawing/2014/main" id="{EF779B44-58CD-780C-73BA-3592A48421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8" name="Heart 737">
                      <a:extLst>
                        <a:ext uri="{FF2B5EF4-FFF2-40B4-BE49-F238E27FC236}">
                          <a16:creationId xmlns:a16="http://schemas.microsoft.com/office/drawing/2014/main" id="{930E21A7-EF99-4521-F360-812FE7ABF4C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22" name="Group 721">
                  <a:extLst>
                    <a:ext uri="{FF2B5EF4-FFF2-40B4-BE49-F238E27FC236}">
                      <a16:creationId xmlns:a16="http://schemas.microsoft.com/office/drawing/2014/main" id="{BFC1CBBF-3379-FA25-AD4B-42E4653A083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23" name="Heart 722">
                    <a:extLst>
                      <a:ext uri="{FF2B5EF4-FFF2-40B4-BE49-F238E27FC236}">
                        <a16:creationId xmlns:a16="http://schemas.microsoft.com/office/drawing/2014/main" id="{BF2282D2-7127-7790-F809-78F6C0DFDD8D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24" name="Group 723">
                    <a:extLst>
                      <a:ext uri="{FF2B5EF4-FFF2-40B4-BE49-F238E27FC236}">
                        <a16:creationId xmlns:a16="http://schemas.microsoft.com/office/drawing/2014/main" id="{CE4F6D5E-4EC3-A3CB-11EA-7D6F33DD4B93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25" name="Heart 724">
                      <a:extLst>
                        <a:ext uri="{FF2B5EF4-FFF2-40B4-BE49-F238E27FC236}">
                          <a16:creationId xmlns:a16="http://schemas.microsoft.com/office/drawing/2014/main" id="{D382CFE4-2C12-50B7-F16B-B0297849463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26" name="Heart 725">
                      <a:extLst>
                        <a:ext uri="{FF2B5EF4-FFF2-40B4-BE49-F238E27FC236}">
                          <a16:creationId xmlns:a16="http://schemas.microsoft.com/office/drawing/2014/main" id="{780C7E5A-15C5-2C2C-6F6D-A3AD03F4709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27" name="Heart 726">
                      <a:extLst>
                        <a:ext uri="{FF2B5EF4-FFF2-40B4-BE49-F238E27FC236}">
                          <a16:creationId xmlns:a16="http://schemas.microsoft.com/office/drawing/2014/main" id="{145077A3-4E67-8541-64E7-6A63660AAF7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28" name="Heart 727">
                      <a:extLst>
                        <a:ext uri="{FF2B5EF4-FFF2-40B4-BE49-F238E27FC236}">
                          <a16:creationId xmlns:a16="http://schemas.microsoft.com/office/drawing/2014/main" id="{E08F99E4-0B99-BD94-077A-3805D4F741A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29" name="Heart 728">
                      <a:extLst>
                        <a:ext uri="{FF2B5EF4-FFF2-40B4-BE49-F238E27FC236}">
                          <a16:creationId xmlns:a16="http://schemas.microsoft.com/office/drawing/2014/main" id="{A6D1CD60-6302-366F-70E9-62115DD594A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0" name="Heart 729">
                      <a:extLst>
                        <a:ext uri="{FF2B5EF4-FFF2-40B4-BE49-F238E27FC236}">
                          <a16:creationId xmlns:a16="http://schemas.microsoft.com/office/drawing/2014/main" id="{AF7F3B53-1F6C-BF8F-BF68-0D7809A2945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02" name="Group 701">
                <a:extLst>
                  <a:ext uri="{FF2B5EF4-FFF2-40B4-BE49-F238E27FC236}">
                    <a16:creationId xmlns:a16="http://schemas.microsoft.com/office/drawing/2014/main" id="{1AE6B977-BF05-C1EA-C0D4-4F70EA82FC7E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703" name="Group 702">
                  <a:extLst>
                    <a:ext uri="{FF2B5EF4-FFF2-40B4-BE49-F238E27FC236}">
                      <a16:creationId xmlns:a16="http://schemas.microsoft.com/office/drawing/2014/main" id="{3E78D8A2-8E19-5DB4-2F91-98B817B08FFF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13" name="Heart 712">
                    <a:extLst>
                      <a:ext uri="{FF2B5EF4-FFF2-40B4-BE49-F238E27FC236}">
                        <a16:creationId xmlns:a16="http://schemas.microsoft.com/office/drawing/2014/main" id="{F1364461-5B7B-7FB6-0433-E625983152D0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14" name="Group 713">
                    <a:extLst>
                      <a:ext uri="{FF2B5EF4-FFF2-40B4-BE49-F238E27FC236}">
                        <a16:creationId xmlns:a16="http://schemas.microsoft.com/office/drawing/2014/main" id="{245175D7-D161-1D13-EBEA-871F605A233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15" name="Heart 714">
                      <a:extLst>
                        <a:ext uri="{FF2B5EF4-FFF2-40B4-BE49-F238E27FC236}">
                          <a16:creationId xmlns:a16="http://schemas.microsoft.com/office/drawing/2014/main" id="{B710F074-CC97-8873-B57F-D87D4BACB15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6" name="Heart 715">
                      <a:extLst>
                        <a:ext uri="{FF2B5EF4-FFF2-40B4-BE49-F238E27FC236}">
                          <a16:creationId xmlns:a16="http://schemas.microsoft.com/office/drawing/2014/main" id="{A1E3D646-1988-9283-151C-8EC6AEE2C74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7" name="Heart 716">
                      <a:extLst>
                        <a:ext uri="{FF2B5EF4-FFF2-40B4-BE49-F238E27FC236}">
                          <a16:creationId xmlns:a16="http://schemas.microsoft.com/office/drawing/2014/main" id="{FBC01565-7592-AE2C-5614-06DC1D15A94D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8" name="Heart 717">
                      <a:extLst>
                        <a:ext uri="{FF2B5EF4-FFF2-40B4-BE49-F238E27FC236}">
                          <a16:creationId xmlns:a16="http://schemas.microsoft.com/office/drawing/2014/main" id="{98E91F77-79DE-2F61-33FC-F8B6AFAE9FB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9" name="Heart 718">
                      <a:extLst>
                        <a:ext uri="{FF2B5EF4-FFF2-40B4-BE49-F238E27FC236}">
                          <a16:creationId xmlns:a16="http://schemas.microsoft.com/office/drawing/2014/main" id="{6AA838DE-5B0C-F47C-D0D4-2D1868B60BA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20" name="Heart 719">
                      <a:extLst>
                        <a:ext uri="{FF2B5EF4-FFF2-40B4-BE49-F238E27FC236}">
                          <a16:creationId xmlns:a16="http://schemas.microsoft.com/office/drawing/2014/main" id="{DED351A1-746C-E900-7CD4-509DDD5A8E4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704" name="Group 703">
                  <a:extLst>
                    <a:ext uri="{FF2B5EF4-FFF2-40B4-BE49-F238E27FC236}">
                      <a16:creationId xmlns:a16="http://schemas.microsoft.com/office/drawing/2014/main" id="{BFB3FBA9-D704-423C-C033-5DB8CE5E10A1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705" name="Heart 704">
                    <a:extLst>
                      <a:ext uri="{FF2B5EF4-FFF2-40B4-BE49-F238E27FC236}">
                        <a16:creationId xmlns:a16="http://schemas.microsoft.com/office/drawing/2014/main" id="{7B7A7739-34BD-F469-7B8E-848153DEE90F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06" name="Group 705">
                    <a:extLst>
                      <a:ext uri="{FF2B5EF4-FFF2-40B4-BE49-F238E27FC236}">
                        <a16:creationId xmlns:a16="http://schemas.microsoft.com/office/drawing/2014/main" id="{26F91C45-DABF-EE32-AA7F-3E611C42C30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707" name="Heart 706">
                      <a:extLst>
                        <a:ext uri="{FF2B5EF4-FFF2-40B4-BE49-F238E27FC236}">
                          <a16:creationId xmlns:a16="http://schemas.microsoft.com/office/drawing/2014/main" id="{300D9856-ACBC-0B00-95E7-E612C820937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08" name="Heart 707">
                      <a:extLst>
                        <a:ext uri="{FF2B5EF4-FFF2-40B4-BE49-F238E27FC236}">
                          <a16:creationId xmlns:a16="http://schemas.microsoft.com/office/drawing/2014/main" id="{46FB17A2-0B3D-B9E9-43D9-8745E55FB2F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09" name="Heart 708">
                      <a:extLst>
                        <a:ext uri="{FF2B5EF4-FFF2-40B4-BE49-F238E27FC236}">
                          <a16:creationId xmlns:a16="http://schemas.microsoft.com/office/drawing/2014/main" id="{22AE88BC-CF6F-A1E4-8428-590FDFC3F32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0" name="Heart 709">
                      <a:extLst>
                        <a:ext uri="{FF2B5EF4-FFF2-40B4-BE49-F238E27FC236}">
                          <a16:creationId xmlns:a16="http://schemas.microsoft.com/office/drawing/2014/main" id="{A5C66A2E-633C-DF40-B767-B7B9083B8F4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1" name="Heart 710">
                      <a:extLst>
                        <a:ext uri="{FF2B5EF4-FFF2-40B4-BE49-F238E27FC236}">
                          <a16:creationId xmlns:a16="http://schemas.microsoft.com/office/drawing/2014/main" id="{74987374-96D3-5761-7C99-F34585F8F51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2" name="Heart 711">
                      <a:extLst>
                        <a:ext uri="{FF2B5EF4-FFF2-40B4-BE49-F238E27FC236}">
                          <a16:creationId xmlns:a16="http://schemas.microsoft.com/office/drawing/2014/main" id="{CD75DA19-6412-6A40-68E3-375C8791683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642" name="Group 641">
              <a:extLst>
                <a:ext uri="{FF2B5EF4-FFF2-40B4-BE49-F238E27FC236}">
                  <a16:creationId xmlns:a16="http://schemas.microsoft.com/office/drawing/2014/main" id="{CC334C1A-A5A8-EE6E-95DA-2FC794AA5F6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243871" y="-1298931"/>
              <a:ext cx="2503092" cy="10308546"/>
              <a:chOff x="10091471" y="-1451331"/>
              <a:chExt cx="2503092" cy="10308546"/>
            </a:xfrm>
            <a:grpFill/>
          </p:grpSpPr>
          <p:grpSp>
            <p:nvGrpSpPr>
              <p:cNvPr id="643" name="Group 642">
                <a:extLst>
                  <a:ext uri="{FF2B5EF4-FFF2-40B4-BE49-F238E27FC236}">
                    <a16:creationId xmlns:a16="http://schemas.microsoft.com/office/drawing/2014/main" id="{6DBD2020-3BE2-0179-A572-C4B5CC6B0457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1803810" y="-1322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682" name="Group 681">
                  <a:extLst>
                    <a:ext uri="{FF2B5EF4-FFF2-40B4-BE49-F238E27FC236}">
                      <a16:creationId xmlns:a16="http://schemas.microsoft.com/office/drawing/2014/main" id="{017FBF09-98EA-B252-C59E-1C12D3AEF0E4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92" name="Heart 691">
                    <a:extLst>
                      <a:ext uri="{FF2B5EF4-FFF2-40B4-BE49-F238E27FC236}">
                        <a16:creationId xmlns:a16="http://schemas.microsoft.com/office/drawing/2014/main" id="{BD84054C-8DAF-B7FD-A338-35483DF6895E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93" name="Group 692">
                    <a:extLst>
                      <a:ext uri="{FF2B5EF4-FFF2-40B4-BE49-F238E27FC236}">
                        <a16:creationId xmlns:a16="http://schemas.microsoft.com/office/drawing/2014/main" id="{A728492C-D591-7E95-6AA7-D06CE058722B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94" name="Heart 693">
                      <a:extLst>
                        <a:ext uri="{FF2B5EF4-FFF2-40B4-BE49-F238E27FC236}">
                          <a16:creationId xmlns:a16="http://schemas.microsoft.com/office/drawing/2014/main" id="{6C4886EC-7857-DF1C-C106-161116D35F3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5" name="Heart 694">
                      <a:extLst>
                        <a:ext uri="{FF2B5EF4-FFF2-40B4-BE49-F238E27FC236}">
                          <a16:creationId xmlns:a16="http://schemas.microsoft.com/office/drawing/2014/main" id="{28A57302-54BB-34BB-FC83-720D5DFBAC9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6" name="Heart 695">
                      <a:extLst>
                        <a:ext uri="{FF2B5EF4-FFF2-40B4-BE49-F238E27FC236}">
                          <a16:creationId xmlns:a16="http://schemas.microsoft.com/office/drawing/2014/main" id="{293E484A-F1A4-743E-8B73-0CDD42F03CE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7" name="Heart 696">
                      <a:extLst>
                        <a:ext uri="{FF2B5EF4-FFF2-40B4-BE49-F238E27FC236}">
                          <a16:creationId xmlns:a16="http://schemas.microsoft.com/office/drawing/2014/main" id="{D7CEB771-FDB9-44D2-527F-BBAF0B4905F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8" name="Heart 697">
                      <a:extLst>
                        <a:ext uri="{FF2B5EF4-FFF2-40B4-BE49-F238E27FC236}">
                          <a16:creationId xmlns:a16="http://schemas.microsoft.com/office/drawing/2014/main" id="{3A67AA2A-9604-BEEC-83B6-89C3D829454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9" name="Heart 698">
                      <a:extLst>
                        <a:ext uri="{FF2B5EF4-FFF2-40B4-BE49-F238E27FC236}">
                          <a16:creationId xmlns:a16="http://schemas.microsoft.com/office/drawing/2014/main" id="{E030FAE3-DD8E-6BA3-D80F-E7E099AFE81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683" name="Group 682">
                  <a:extLst>
                    <a:ext uri="{FF2B5EF4-FFF2-40B4-BE49-F238E27FC236}">
                      <a16:creationId xmlns:a16="http://schemas.microsoft.com/office/drawing/2014/main" id="{78C9E9E5-052E-A651-F10B-BCA8EFEE4800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84" name="Heart 683">
                    <a:extLst>
                      <a:ext uri="{FF2B5EF4-FFF2-40B4-BE49-F238E27FC236}">
                        <a16:creationId xmlns:a16="http://schemas.microsoft.com/office/drawing/2014/main" id="{D4A4569D-3584-603E-AEFE-0BACD291E854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85" name="Group 684">
                    <a:extLst>
                      <a:ext uri="{FF2B5EF4-FFF2-40B4-BE49-F238E27FC236}">
                        <a16:creationId xmlns:a16="http://schemas.microsoft.com/office/drawing/2014/main" id="{E2946514-6E36-07D2-15BF-4A0076C97F31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86" name="Heart 685">
                      <a:extLst>
                        <a:ext uri="{FF2B5EF4-FFF2-40B4-BE49-F238E27FC236}">
                          <a16:creationId xmlns:a16="http://schemas.microsoft.com/office/drawing/2014/main" id="{277977FA-2981-ADE7-56E3-43BC4F883EC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7" name="Heart 686">
                      <a:extLst>
                        <a:ext uri="{FF2B5EF4-FFF2-40B4-BE49-F238E27FC236}">
                          <a16:creationId xmlns:a16="http://schemas.microsoft.com/office/drawing/2014/main" id="{21F09DC9-E4D8-CA5C-8025-720E44D1F42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8" name="Heart 687">
                      <a:extLst>
                        <a:ext uri="{FF2B5EF4-FFF2-40B4-BE49-F238E27FC236}">
                          <a16:creationId xmlns:a16="http://schemas.microsoft.com/office/drawing/2014/main" id="{1D61638A-5EF7-5F33-BD7D-CD947F738DC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9" name="Heart 688">
                      <a:extLst>
                        <a:ext uri="{FF2B5EF4-FFF2-40B4-BE49-F238E27FC236}">
                          <a16:creationId xmlns:a16="http://schemas.microsoft.com/office/drawing/2014/main" id="{3F85CD69-4614-A5CC-F73B-DCB852D8E7D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0" name="Heart 689">
                      <a:extLst>
                        <a:ext uri="{FF2B5EF4-FFF2-40B4-BE49-F238E27FC236}">
                          <a16:creationId xmlns:a16="http://schemas.microsoft.com/office/drawing/2014/main" id="{659D2DF2-C976-4A2B-B9B6-0ADBF63FF40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1" name="Heart 690">
                      <a:extLst>
                        <a:ext uri="{FF2B5EF4-FFF2-40B4-BE49-F238E27FC236}">
                          <a16:creationId xmlns:a16="http://schemas.microsoft.com/office/drawing/2014/main" id="{9D88F207-0851-05EC-DE97-FDABDD291297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644" name="Group 643">
                <a:extLst>
                  <a:ext uri="{FF2B5EF4-FFF2-40B4-BE49-F238E27FC236}">
                    <a16:creationId xmlns:a16="http://schemas.microsoft.com/office/drawing/2014/main" id="{EF585141-EA1F-6A90-B439-14845FFC9C0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0800000">
                <a:off x="10958423" y="-1451331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664" name="Group 663">
                  <a:extLst>
                    <a:ext uri="{FF2B5EF4-FFF2-40B4-BE49-F238E27FC236}">
                      <a16:creationId xmlns:a16="http://schemas.microsoft.com/office/drawing/2014/main" id="{D9E6D23D-C225-E287-A108-86B34BEA87F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74" name="Heart 673">
                    <a:extLst>
                      <a:ext uri="{FF2B5EF4-FFF2-40B4-BE49-F238E27FC236}">
                        <a16:creationId xmlns:a16="http://schemas.microsoft.com/office/drawing/2014/main" id="{FC346F48-7E10-1825-82E0-23435172B98F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75" name="Group 674">
                    <a:extLst>
                      <a:ext uri="{FF2B5EF4-FFF2-40B4-BE49-F238E27FC236}">
                        <a16:creationId xmlns:a16="http://schemas.microsoft.com/office/drawing/2014/main" id="{F0428138-7888-65A7-F8A8-15F3B51BAA37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76" name="Heart 675">
                      <a:extLst>
                        <a:ext uri="{FF2B5EF4-FFF2-40B4-BE49-F238E27FC236}">
                          <a16:creationId xmlns:a16="http://schemas.microsoft.com/office/drawing/2014/main" id="{4600A7CC-22A5-BDAA-1B08-6880269F780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7" name="Heart 676">
                      <a:extLst>
                        <a:ext uri="{FF2B5EF4-FFF2-40B4-BE49-F238E27FC236}">
                          <a16:creationId xmlns:a16="http://schemas.microsoft.com/office/drawing/2014/main" id="{D07A2A4B-6CC5-FB14-6627-7FF1522F00E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8" name="Heart 677">
                      <a:extLst>
                        <a:ext uri="{FF2B5EF4-FFF2-40B4-BE49-F238E27FC236}">
                          <a16:creationId xmlns:a16="http://schemas.microsoft.com/office/drawing/2014/main" id="{4879DEFE-10A5-5D8C-9FB3-47A062535B1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9" name="Heart 678">
                      <a:extLst>
                        <a:ext uri="{FF2B5EF4-FFF2-40B4-BE49-F238E27FC236}">
                          <a16:creationId xmlns:a16="http://schemas.microsoft.com/office/drawing/2014/main" id="{36EAEDC2-7DC5-5787-40CB-E378A5134E01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0" name="Heart 679">
                      <a:extLst>
                        <a:ext uri="{FF2B5EF4-FFF2-40B4-BE49-F238E27FC236}">
                          <a16:creationId xmlns:a16="http://schemas.microsoft.com/office/drawing/2014/main" id="{1A48F37E-B50C-330F-371F-FD866BE188A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1" name="Heart 680">
                      <a:extLst>
                        <a:ext uri="{FF2B5EF4-FFF2-40B4-BE49-F238E27FC236}">
                          <a16:creationId xmlns:a16="http://schemas.microsoft.com/office/drawing/2014/main" id="{FAC099D7-6D81-0C0A-A808-DE85EE5F5BF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665" name="Group 664">
                  <a:extLst>
                    <a:ext uri="{FF2B5EF4-FFF2-40B4-BE49-F238E27FC236}">
                      <a16:creationId xmlns:a16="http://schemas.microsoft.com/office/drawing/2014/main" id="{45784D06-2E2C-7279-2D97-C5640A1005DA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66" name="Heart 665">
                    <a:extLst>
                      <a:ext uri="{FF2B5EF4-FFF2-40B4-BE49-F238E27FC236}">
                        <a16:creationId xmlns:a16="http://schemas.microsoft.com/office/drawing/2014/main" id="{1AE2507B-063B-E3F6-020C-84C1112F20E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67" name="Group 666">
                    <a:extLst>
                      <a:ext uri="{FF2B5EF4-FFF2-40B4-BE49-F238E27FC236}">
                        <a16:creationId xmlns:a16="http://schemas.microsoft.com/office/drawing/2014/main" id="{3BE29DF7-E322-25D9-9429-CA2EA555216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68" name="Heart 667">
                      <a:extLst>
                        <a:ext uri="{FF2B5EF4-FFF2-40B4-BE49-F238E27FC236}">
                          <a16:creationId xmlns:a16="http://schemas.microsoft.com/office/drawing/2014/main" id="{E35BA1D4-DFC9-FF7E-AB52-F1F3DE62204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9" name="Heart 668">
                      <a:extLst>
                        <a:ext uri="{FF2B5EF4-FFF2-40B4-BE49-F238E27FC236}">
                          <a16:creationId xmlns:a16="http://schemas.microsoft.com/office/drawing/2014/main" id="{E30A00A1-6853-4920-B808-7B6574587F5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0" name="Heart 669">
                      <a:extLst>
                        <a:ext uri="{FF2B5EF4-FFF2-40B4-BE49-F238E27FC236}">
                          <a16:creationId xmlns:a16="http://schemas.microsoft.com/office/drawing/2014/main" id="{1152E9C1-ADC2-0753-F992-2B529316CE6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1" name="Heart 670">
                      <a:extLst>
                        <a:ext uri="{FF2B5EF4-FFF2-40B4-BE49-F238E27FC236}">
                          <a16:creationId xmlns:a16="http://schemas.microsoft.com/office/drawing/2014/main" id="{74EBB641-2CC7-EF89-0874-C9B702B3E41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2" name="Heart 671">
                      <a:extLst>
                        <a:ext uri="{FF2B5EF4-FFF2-40B4-BE49-F238E27FC236}">
                          <a16:creationId xmlns:a16="http://schemas.microsoft.com/office/drawing/2014/main" id="{6683EA52-5AA4-277A-2FC1-9713E4D0564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3" name="Heart 672">
                      <a:extLst>
                        <a:ext uri="{FF2B5EF4-FFF2-40B4-BE49-F238E27FC236}">
                          <a16:creationId xmlns:a16="http://schemas.microsoft.com/office/drawing/2014/main" id="{F278E91A-8619-45A6-426D-14353BFED664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645" name="Group 644">
                <a:extLst>
                  <a:ext uri="{FF2B5EF4-FFF2-40B4-BE49-F238E27FC236}">
                    <a16:creationId xmlns:a16="http://schemas.microsoft.com/office/drawing/2014/main" id="{F895A96E-93DC-558C-3360-750D5327D402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091471" y="-778470"/>
                <a:ext cx="790753" cy="8989485"/>
                <a:chOff x="11803810" y="-132270"/>
                <a:chExt cx="790753" cy="8989485"/>
              </a:xfrm>
              <a:grpFill/>
            </p:grpSpPr>
            <p:grpSp>
              <p:nvGrpSpPr>
                <p:cNvPr id="646" name="Group 645">
                  <a:extLst>
                    <a:ext uri="{FF2B5EF4-FFF2-40B4-BE49-F238E27FC236}">
                      <a16:creationId xmlns:a16="http://schemas.microsoft.com/office/drawing/2014/main" id="{E9404A92-40B4-31C4-0428-24F1D1AB8BD6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03810" y="-132270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56" name="Heart 655">
                    <a:extLst>
                      <a:ext uri="{FF2B5EF4-FFF2-40B4-BE49-F238E27FC236}">
                        <a16:creationId xmlns:a16="http://schemas.microsoft.com/office/drawing/2014/main" id="{DD17C8AC-E83E-A835-E59F-259E26B02A00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57" name="Group 656">
                    <a:extLst>
                      <a:ext uri="{FF2B5EF4-FFF2-40B4-BE49-F238E27FC236}">
                        <a16:creationId xmlns:a16="http://schemas.microsoft.com/office/drawing/2014/main" id="{252AB851-05A3-4D41-EAF3-07B7B0B2506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58" name="Heart 657">
                      <a:extLst>
                        <a:ext uri="{FF2B5EF4-FFF2-40B4-BE49-F238E27FC236}">
                          <a16:creationId xmlns:a16="http://schemas.microsoft.com/office/drawing/2014/main" id="{CC94524B-5DDA-CC24-7ACD-A0301D04CF6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9" name="Heart 658">
                      <a:extLst>
                        <a:ext uri="{FF2B5EF4-FFF2-40B4-BE49-F238E27FC236}">
                          <a16:creationId xmlns:a16="http://schemas.microsoft.com/office/drawing/2014/main" id="{07AFB078-74E5-8A7E-A265-41410FBCAAC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0" name="Heart 659">
                      <a:extLst>
                        <a:ext uri="{FF2B5EF4-FFF2-40B4-BE49-F238E27FC236}">
                          <a16:creationId xmlns:a16="http://schemas.microsoft.com/office/drawing/2014/main" id="{546959DA-2CD2-EB3F-B9BE-753B9F40142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1" name="Heart 660">
                      <a:extLst>
                        <a:ext uri="{FF2B5EF4-FFF2-40B4-BE49-F238E27FC236}">
                          <a16:creationId xmlns:a16="http://schemas.microsoft.com/office/drawing/2014/main" id="{93FEBF5C-D6EE-96D0-F0E6-EB1DB464D239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2" name="Heart 661">
                      <a:extLst>
                        <a:ext uri="{FF2B5EF4-FFF2-40B4-BE49-F238E27FC236}">
                          <a16:creationId xmlns:a16="http://schemas.microsoft.com/office/drawing/2014/main" id="{22F8BB23-EFA1-755E-5A5F-92C5B5B7AE0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3" name="Heart 662">
                      <a:extLst>
                        <a:ext uri="{FF2B5EF4-FFF2-40B4-BE49-F238E27FC236}">
                          <a16:creationId xmlns:a16="http://schemas.microsoft.com/office/drawing/2014/main" id="{A4F4C592-435B-97B0-645A-DFB73FFB559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647" name="Group 646">
                  <a:extLst>
                    <a:ext uri="{FF2B5EF4-FFF2-40B4-BE49-F238E27FC236}">
                      <a16:creationId xmlns:a16="http://schemas.microsoft.com/office/drawing/2014/main" id="{50B82C1B-7BE6-9182-443D-8E1E646293E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1810997" y="4347314"/>
                  <a:ext cx="783566" cy="4509901"/>
                  <a:chOff x="11803810" y="-132270"/>
                  <a:chExt cx="783566" cy="4509901"/>
                </a:xfrm>
                <a:grpFill/>
              </p:grpSpPr>
              <p:sp>
                <p:nvSpPr>
                  <p:cNvPr id="648" name="Heart 647">
                    <a:extLst>
                      <a:ext uri="{FF2B5EF4-FFF2-40B4-BE49-F238E27FC236}">
                        <a16:creationId xmlns:a16="http://schemas.microsoft.com/office/drawing/2014/main" id="{C0D42F61-6CC3-F3C2-7FAA-534A91CF55CE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1803811" y="-132270"/>
                    <a:ext cx="776377" cy="672861"/>
                  </a:xfrm>
                  <a:prstGeom prst="hear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49" name="Group 648">
                    <a:extLst>
                      <a:ext uri="{FF2B5EF4-FFF2-40B4-BE49-F238E27FC236}">
                        <a16:creationId xmlns:a16="http://schemas.microsoft.com/office/drawing/2014/main" id="{91685D5F-3864-A799-D094-A4C04A65733C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1803810" y="483940"/>
                    <a:ext cx="783566" cy="3893691"/>
                    <a:chOff x="11796622" y="-155276"/>
                    <a:chExt cx="783566" cy="3893691"/>
                  </a:xfrm>
                  <a:grpFill/>
                </p:grpSpPr>
                <p:sp>
                  <p:nvSpPr>
                    <p:cNvPr id="650" name="Heart 649">
                      <a:extLst>
                        <a:ext uri="{FF2B5EF4-FFF2-40B4-BE49-F238E27FC236}">
                          <a16:creationId xmlns:a16="http://schemas.microsoft.com/office/drawing/2014/main" id="{F0942E80-9AC7-2038-107D-1181CAE1CCD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-15527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1" name="Heart 650">
                      <a:extLst>
                        <a:ext uri="{FF2B5EF4-FFF2-40B4-BE49-F238E27FC236}">
                          <a16:creationId xmlns:a16="http://schemas.microsoft.com/office/drawing/2014/main" id="{A575B891-37FA-3247-BBAC-5EE990BFFBE0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3" y="451599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2" name="Heart 651">
                      <a:extLst>
                        <a:ext uri="{FF2B5EF4-FFF2-40B4-BE49-F238E27FC236}">
                          <a16:creationId xmlns:a16="http://schemas.microsoft.com/office/drawing/2014/main" id="{B398A609-F4D2-66F0-DC07-08021189A54A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731335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3" name="Heart 652">
                      <a:extLst>
                        <a:ext uri="{FF2B5EF4-FFF2-40B4-BE49-F238E27FC236}">
                          <a16:creationId xmlns:a16="http://schemas.microsoft.com/office/drawing/2014/main" id="{F6AE03CF-3B47-EE31-F7EA-5C4665080E5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1" y="109010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4" name="Heart 653">
                      <a:extLst>
                        <a:ext uri="{FF2B5EF4-FFF2-40B4-BE49-F238E27FC236}">
                          <a16:creationId xmlns:a16="http://schemas.microsoft.com/office/drawing/2014/main" id="{0B3310FE-B9E4-F84F-E1BD-4DD01FE0B35C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803810" y="3065554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55" name="Heart 654">
                      <a:extLst>
                        <a:ext uri="{FF2B5EF4-FFF2-40B4-BE49-F238E27FC236}">
                          <a16:creationId xmlns:a16="http://schemas.microsoft.com/office/drawing/2014/main" id="{DED44FF9-048E-40B2-2CBB-757154B2678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11796622" y="2404196"/>
                      <a:ext cx="776377" cy="672861"/>
                    </a:xfrm>
                    <a:prstGeom prst="hear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GENERAL OVERALL HEALTH W/ HEART DISEASE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C516AE0-B3EB-0BF7-043F-39E8CCDF71CB}"/>
              </a:ext>
            </a:extLst>
          </p:cNvPr>
          <p:cNvSpPr/>
          <p:nvPr/>
        </p:nvSpPr>
        <p:spPr>
          <a:xfrm>
            <a:off x="461147" y="2552952"/>
            <a:ext cx="5075027" cy="3858442"/>
          </a:xfrm>
          <a:prstGeom prst="roundRect">
            <a:avLst/>
          </a:prstGeom>
          <a:blipFill dpi="0" rotWithShape="1">
            <a:blip r:embed="rId2">
              <a:alphaModFix amt="89848"/>
            </a:blip>
            <a:srcRect/>
            <a:stretch>
              <a:fillRect/>
            </a:stretch>
          </a:blipFill>
          <a:ln>
            <a:noFill/>
          </a:ln>
          <a:effectLst>
            <a:softEdge rad="31750"/>
          </a:effectLst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5424B3-747F-B54A-F735-68FD4376F4F3}"/>
              </a:ext>
            </a:extLst>
          </p:cNvPr>
          <p:cNvSpPr txBox="1"/>
          <p:nvPr/>
        </p:nvSpPr>
        <p:spPr>
          <a:xfrm>
            <a:off x="6555714" y="1310884"/>
            <a:ext cx="4353190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Over 60%  of the individuals with heart disease also reported that their general health was ”Good” or better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pPr marL="285750" indent="-285750">
              <a:buClr>
                <a:schemeClr val="accent2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“Good” was the most common response for general health for people with heart disease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pPr marL="285750" indent="-285750">
              <a:buClr>
                <a:schemeClr val="accent2">
                  <a:lumMod val="75000"/>
                </a:schemeClr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”Very Good” was by far the most common general health answer for individuals without heart  disease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5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endParaRPr lang="en-US" sz="15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endParaRPr lang="en-US" sz="1500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99070E-7E02-9090-70CA-E8EFEDEA3948}"/>
              </a:ext>
            </a:extLst>
          </p:cNvPr>
          <p:cNvSpPr txBox="1"/>
          <p:nvPr/>
        </p:nvSpPr>
        <p:spPr>
          <a:xfrm>
            <a:off x="295767" y="1914705"/>
            <a:ext cx="55441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n>
                  <a:solidFill>
                    <a:schemeClr val="bg1"/>
                  </a:solidFill>
                </a:ln>
                <a:noFill/>
                <a:latin typeface="Lilita One" panose="02000000000000000000" pitchFamily="2" charset="0"/>
              </a:rPr>
              <a:t>“Would you say that in general your health is –?”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4CAC09-C358-0736-8FBF-4CCB9F242AEF}"/>
              </a:ext>
            </a:extLst>
          </p:cNvPr>
          <p:cNvSpPr/>
          <p:nvPr/>
        </p:nvSpPr>
        <p:spPr>
          <a:xfrm>
            <a:off x="6117076" y="3800668"/>
            <a:ext cx="5716347" cy="290503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2120EA-ADE2-ED5C-75BD-AD956D27070E}"/>
              </a:ext>
            </a:extLst>
          </p:cNvPr>
          <p:cNvSpPr txBox="1"/>
          <p:nvPr/>
        </p:nvSpPr>
        <p:spPr>
          <a:xfrm>
            <a:off x="10951535" y="-20133"/>
            <a:ext cx="771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Aaron</a:t>
            </a:r>
          </a:p>
        </p:txBody>
      </p:sp>
    </p:spTree>
    <p:extLst>
      <p:ext uri="{BB962C8B-B14F-4D97-AF65-F5344CB8AC3E}">
        <p14:creationId xmlns:p14="http://schemas.microsoft.com/office/powerpoint/2010/main" val="862594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roup 808">
            <a:extLst>
              <a:ext uri="{FF2B5EF4-FFF2-40B4-BE49-F238E27FC236}">
                <a16:creationId xmlns:a16="http://schemas.microsoft.com/office/drawing/2014/main" id="{3A562548-76AD-F407-821A-6AC591C3ED47}"/>
              </a:ext>
            </a:extLst>
          </p:cNvPr>
          <p:cNvGrpSpPr/>
          <p:nvPr/>
        </p:nvGrpSpPr>
        <p:grpSpPr>
          <a:xfrm>
            <a:off x="0" y="-527073"/>
            <a:ext cx="10309140" cy="9060309"/>
            <a:chOff x="-194099" y="-1199934"/>
            <a:chExt cx="10309140" cy="9060309"/>
          </a:xfrm>
          <a:solidFill>
            <a:schemeClr val="accent2">
              <a:lumMod val="60000"/>
              <a:lumOff val="40000"/>
            </a:schemeClr>
          </a:solidFill>
        </p:grpSpPr>
        <p:pic>
          <p:nvPicPr>
            <p:cNvPr id="803" name="Graphic 802" descr="Heart organ outline">
              <a:extLst>
                <a:ext uri="{FF2B5EF4-FFF2-40B4-BE49-F238E27FC236}">
                  <a16:creationId xmlns:a16="http://schemas.microsoft.com/office/drawing/2014/main" id="{E35B4E73-AD3F-0351-3977-FE4A681DE9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194099" y="1380667"/>
              <a:ext cx="2684293" cy="2684293"/>
            </a:xfrm>
            <a:prstGeom prst="rect">
              <a:avLst/>
            </a:prstGeom>
          </p:spPr>
        </p:pic>
        <p:pic>
          <p:nvPicPr>
            <p:cNvPr id="804" name="Graphic 803" descr="Heart organ outline">
              <a:extLst>
                <a:ext uri="{FF2B5EF4-FFF2-40B4-BE49-F238E27FC236}">
                  <a16:creationId xmlns:a16="http://schemas.microsoft.com/office/drawing/2014/main" id="{343EB62C-7B3F-18C6-93C9-B0F32EB98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53988" y="5176082"/>
              <a:ext cx="2684293" cy="2684293"/>
            </a:xfrm>
            <a:prstGeom prst="rect">
              <a:avLst/>
            </a:prstGeom>
          </p:spPr>
        </p:pic>
        <p:pic>
          <p:nvPicPr>
            <p:cNvPr id="806" name="Graphic 805" descr="Heart organ outline">
              <a:extLst>
                <a:ext uri="{FF2B5EF4-FFF2-40B4-BE49-F238E27FC236}">
                  <a16:creationId xmlns:a16="http://schemas.microsoft.com/office/drawing/2014/main" id="{FC792E29-4B56-1087-238E-1C3DE743B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30748" y="-1199934"/>
              <a:ext cx="2684293" cy="2684293"/>
            </a:xfrm>
            <a:prstGeom prst="rect">
              <a:avLst/>
            </a:prstGeom>
          </p:spPr>
        </p:pic>
        <p:pic>
          <p:nvPicPr>
            <p:cNvPr id="807" name="Graphic 806" descr="Heart organ outline">
              <a:extLst>
                <a:ext uri="{FF2B5EF4-FFF2-40B4-BE49-F238E27FC236}">
                  <a16:creationId xmlns:a16="http://schemas.microsoft.com/office/drawing/2014/main" id="{D36B8B75-8074-784C-CEF7-91DABC59E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15736" y="-661016"/>
              <a:ext cx="3451302" cy="3451302"/>
            </a:xfrm>
            <a:prstGeom prst="rect">
              <a:avLst/>
            </a:prstGeom>
          </p:spPr>
        </p:pic>
      </p:grpSp>
      <p:pic>
        <p:nvPicPr>
          <p:cNvPr id="805" name="Graphic 804" descr="Heart organ outline">
            <a:extLst>
              <a:ext uri="{FF2B5EF4-FFF2-40B4-BE49-F238E27FC236}">
                <a16:creationId xmlns:a16="http://schemas.microsoft.com/office/drawing/2014/main" id="{2947E212-CE69-DCEC-EFF7-A4912FD48D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82401" y="2790286"/>
            <a:ext cx="1570982" cy="1570982"/>
          </a:xfrm>
          <a:prstGeom prst="rect">
            <a:avLst/>
          </a:prstGeom>
        </p:spPr>
      </p:pic>
      <p:sp>
        <p:nvSpPr>
          <p:cNvPr id="794" name="Heart 793">
            <a:extLst>
              <a:ext uri="{FF2B5EF4-FFF2-40B4-BE49-F238E27FC236}">
                <a16:creationId xmlns:a16="http://schemas.microsoft.com/office/drawing/2014/main" id="{E52994CE-9A5E-1009-094B-D9D67E4759B5}"/>
              </a:ext>
            </a:extLst>
          </p:cNvPr>
          <p:cNvSpPr/>
          <p:nvPr/>
        </p:nvSpPr>
        <p:spPr>
          <a:xfrm>
            <a:off x="3643116" y="1004876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7" name="Heart 786">
            <a:extLst>
              <a:ext uri="{FF2B5EF4-FFF2-40B4-BE49-F238E27FC236}">
                <a16:creationId xmlns:a16="http://schemas.microsoft.com/office/drawing/2014/main" id="{EF3BCCA5-8DB9-B185-A8EC-5097BEC30D56}"/>
              </a:ext>
            </a:extLst>
          </p:cNvPr>
          <p:cNvSpPr/>
          <p:nvPr/>
        </p:nvSpPr>
        <p:spPr>
          <a:xfrm>
            <a:off x="531240" y="1283109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8" name="Heart 787">
            <a:extLst>
              <a:ext uri="{FF2B5EF4-FFF2-40B4-BE49-F238E27FC236}">
                <a16:creationId xmlns:a16="http://schemas.microsoft.com/office/drawing/2014/main" id="{A3BFA103-BA89-96D8-FE5D-8996BD767D6B}"/>
              </a:ext>
            </a:extLst>
          </p:cNvPr>
          <p:cNvSpPr/>
          <p:nvPr/>
        </p:nvSpPr>
        <p:spPr>
          <a:xfrm>
            <a:off x="560895" y="656557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9" name="Heart 788">
            <a:extLst>
              <a:ext uri="{FF2B5EF4-FFF2-40B4-BE49-F238E27FC236}">
                <a16:creationId xmlns:a16="http://schemas.microsoft.com/office/drawing/2014/main" id="{ACAA0FB7-7AA9-1B8F-9683-5904E2EB9341}"/>
              </a:ext>
            </a:extLst>
          </p:cNvPr>
          <p:cNvSpPr/>
          <p:nvPr/>
        </p:nvSpPr>
        <p:spPr>
          <a:xfrm>
            <a:off x="562152" y="4291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0" name="Heart 789">
            <a:extLst>
              <a:ext uri="{FF2B5EF4-FFF2-40B4-BE49-F238E27FC236}">
                <a16:creationId xmlns:a16="http://schemas.microsoft.com/office/drawing/2014/main" id="{366CF244-9799-E5D0-2581-11D170CF0701}"/>
              </a:ext>
            </a:extLst>
          </p:cNvPr>
          <p:cNvSpPr/>
          <p:nvPr/>
        </p:nvSpPr>
        <p:spPr>
          <a:xfrm>
            <a:off x="2040037" y="2905022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1" name="Heart 790">
            <a:extLst>
              <a:ext uri="{FF2B5EF4-FFF2-40B4-BE49-F238E27FC236}">
                <a16:creationId xmlns:a16="http://schemas.microsoft.com/office/drawing/2014/main" id="{E4D75D56-4921-D6BC-2CC3-8424B386C05E}"/>
              </a:ext>
            </a:extLst>
          </p:cNvPr>
          <p:cNvSpPr/>
          <p:nvPr/>
        </p:nvSpPr>
        <p:spPr>
          <a:xfrm>
            <a:off x="-329959" y="5482961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2" name="Heart 791">
            <a:extLst>
              <a:ext uri="{FF2B5EF4-FFF2-40B4-BE49-F238E27FC236}">
                <a16:creationId xmlns:a16="http://schemas.microsoft.com/office/drawing/2014/main" id="{4D8288F4-905D-2626-990B-D4D74D6B7BBD}"/>
              </a:ext>
            </a:extLst>
          </p:cNvPr>
          <p:cNvSpPr/>
          <p:nvPr/>
        </p:nvSpPr>
        <p:spPr>
          <a:xfrm>
            <a:off x="3523711" y="4444574"/>
            <a:ext cx="776377" cy="672861"/>
          </a:xfrm>
          <a:prstGeom prst="hear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  <a:alpha val="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7F8FC-EE4A-D846-B354-E27E29CC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bg1"/>
                </a:solidFill>
                <a:latin typeface="Lilita One" panose="02000000000000000000" pitchFamily="2" charset="0"/>
              </a:rPr>
              <a:t>BMI</a:t>
            </a:r>
          </a:p>
        </p:txBody>
      </p:sp>
      <p:pic>
        <p:nvPicPr>
          <p:cNvPr id="798" name="Graphic 797" descr="Heart organ outline">
            <a:extLst>
              <a:ext uri="{FF2B5EF4-FFF2-40B4-BE49-F238E27FC236}">
                <a16:creationId xmlns:a16="http://schemas.microsoft.com/office/drawing/2014/main" id="{3DEB4814-7463-0EC9-5F25-AE0679E0CA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17973" y="2722814"/>
            <a:ext cx="4253789" cy="4253789"/>
          </a:xfrm>
          <a:prstGeom prst="rect">
            <a:avLst/>
          </a:prstGeom>
        </p:spPr>
      </p:pic>
      <p:pic>
        <p:nvPicPr>
          <p:cNvPr id="801" name="Graphic 800" descr="Heart organ outline">
            <a:extLst>
              <a:ext uri="{FF2B5EF4-FFF2-40B4-BE49-F238E27FC236}">
                <a16:creationId xmlns:a16="http://schemas.microsoft.com/office/drawing/2014/main" id="{FB4FD1FF-130D-B1D1-BBB3-8761A7B771B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560574" y="44766"/>
            <a:ext cx="631426" cy="631426"/>
          </a:xfrm>
          <a:prstGeom prst="rect">
            <a:avLst/>
          </a:prstGeom>
        </p:spPr>
      </p:pic>
      <p:pic>
        <p:nvPicPr>
          <p:cNvPr id="808" name="Graphic 807" descr="Heart organ outline">
            <a:extLst>
              <a:ext uri="{FF2B5EF4-FFF2-40B4-BE49-F238E27FC236}">
                <a16:creationId xmlns:a16="http://schemas.microsoft.com/office/drawing/2014/main" id="{0F62D3FE-C2A6-EFD3-4676-8CD1A9255E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52894" y="1690688"/>
            <a:ext cx="2684293" cy="2684293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88E2F46-4E6A-A249-247E-69C7580F638B}"/>
              </a:ext>
            </a:extLst>
          </p:cNvPr>
          <p:cNvSpPr/>
          <p:nvPr/>
        </p:nvSpPr>
        <p:spPr>
          <a:xfrm>
            <a:off x="603926" y="3069491"/>
            <a:ext cx="4610082" cy="3569722"/>
          </a:xfrm>
          <a:prstGeom prst="round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76E92A-A2C9-6FE9-580E-A74143CB112F}"/>
              </a:ext>
            </a:extLst>
          </p:cNvPr>
          <p:cNvSpPr/>
          <p:nvPr/>
        </p:nvSpPr>
        <p:spPr>
          <a:xfrm>
            <a:off x="5991047" y="360479"/>
            <a:ext cx="5569527" cy="3454525"/>
          </a:xfrm>
          <a:prstGeom prst="rect">
            <a:avLst/>
          </a:prstGeom>
          <a:blipFill>
            <a:blip r:embed="rId12"/>
            <a:stretch>
              <a:fillRect l="-2000" t="7000"/>
            </a:stretch>
          </a:blip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AF5521-E87A-EABF-C700-B3055CDDC764}"/>
              </a:ext>
            </a:extLst>
          </p:cNvPr>
          <p:cNvSpPr txBox="1"/>
          <p:nvPr/>
        </p:nvSpPr>
        <p:spPr>
          <a:xfrm>
            <a:off x="6012033" y="4076483"/>
            <a:ext cx="55485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</a:rPr>
              <a:t>We predicted that the average BMI would be higher for people with heart disease than those without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Lilita One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</a:rPr>
              <a:t>Though the data supports our prediction, the difference between the two is closer than we thought it would be and is statistically weak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Lilita One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lita One" panose="02000000000000000000" pitchFamily="2" charset="0"/>
              </a:rPr>
              <a:t>BMI by itself would not be the strongest indication of having or obtaining heart disease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E18A-8293-78AF-D86F-97EE48EBC3CB}"/>
              </a:ext>
            </a:extLst>
          </p:cNvPr>
          <p:cNvSpPr txBox="1"/>
          <p:nvPr/>
        </p:nvSpPr>
        <p:spPr>
          <a:xfrm>
            <a:off x="478384" y="1459433"/>
            <a:ext cx="4678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Body Mass Index (BMI) is the height to weight ratio used to calculate body fat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  <a:latin typeface="Lilita One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ilita One" panose="02000000000000000000" pitchFamily="2" charset="0"/>
              </a:rPr>
              <a:t>BMI has limitations based on age, physical fitness, and ethnicity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2A0F8F-160F-4B9A-1AC1-FF0AFAA3CD12}"/>
              </a:ext>
            </a:extLst>
          </p:cNvPr>
          <p:cNvSpPr txBox="1"/>
          <p:nvPr/>
        </p:nvSpPr>
        <p:spPr>
          <a:xfrm>
            <a:off x="10808606" y="6477140"/>
            <a:ext cx="14747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Lilita One" panose="02000000000000000000" pitchFamily="2" charset="0"/>
              </a:rPr>
              <a:t>Source: CDC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33CF29-4CDD-943E-17BF-5E43B3D4C1DB}"/>
              </a:ext>
            </a:extLst>
          </p:cNvPr>
          <p:cNvSpPr txBox="1"/>
          <p:nvPr/>
        </p:nvSpPr>
        <p:spPr>
          <a:xfrm>
            <a:off x="11170259" y="17957"/>
            <a:ext cx="751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Jason</a:t>
            </a:r>
          </a:p>
        </p:txBody>
      </p:sp>
    </p:spTree>
    <p:extLst>
      <p:ext uri="{BB962C8B-B14F-4D97-AF65-F5344CB8AC3E}">
        <p14:creationId xmlns:p14="http://schemas.microsoft.com/office/powerpoint/2010/main" val="2441889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2698</TotalTime>
  <Words>940</Words>
  <Application>Microsoft Macintosh PowerPoint</Application>
  <PresentationFormat>Widescreen</PresentationFormat>
  <Paragraphs>98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Aptos Display</vt:lpstr>
      <vt:lpstr>Arial</vt:lpstr>
      <vt:lpstr>Courier New</vt:lpstr>
      <vt:lpstr>Lilita One</vt:lpstr>
      <vt:lpstr>System Font Regular</vt:lpstr>
      <vt:lpstr>Office Theme</vt:lpstr>
      <vt:lpstr>PowerPoint Presentation</vt:lpstr>
      <vt:lpstr>PowerPoint Presentation</vt:lpstr>
      <vt:lpstr>Research Questions</vt:lpstr>
      <vt:lpstr>OVERVIEW OF HEART DISEASE</vt:lpstr>
      <vt:lpstr>DATA BACKGROUND</vt:lpstr>
      <vt:lpstr>DEMOGRAPHICS: AGE</vt:lpstr>
      <vt:lpstr>DEMOGRAPHICS: RACE</vt:lpstr>
      <vt:lpstr>GENERAL OVERALL HEALTH W/ HEART DISEASE</vt:lpstr>
      <vt:lpstr>BMI</vt:lpstr>
      <vt:lpstr>LIFESTYLE CHOICES</vt:lpstr>
      <vt:lpstr>SLEEP</vt:lpstr>
      <vt:lpstr>FINDINGS SUMMARY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aaronpsell@gmail.com</dc:creator>
  <cp:lastModifiedBy>aaronpsell@gmail.com</cp:lastModifiedBy>
  <cp:revision>19</cp:revision>
  <dcterms:created xsi:type="dcterms:W3CDTF">2024-05-14T04:02:11Z</dcterms:created>
  <dcterms:modified xsi:type="dcterms:W3CDTF">2024-05-17T01:40:36Z</dcterms:modified>
</cp:coreProperties>
</file>

<file path=docProps/thumbnail.jpeg>
</file>